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1" r:id="rId4"/>
    <p:sldId id="262" r:id="rId5"/>
    <p:sldId id="263" r:id="rId6"/>
    <p:sldId id="266" r:id="rId7"/>
    <p:sldId id="265" r:id="rId8"/>
    <p:sldId id="267" r:id="rId9"/>
    <p:sldId id="268" r:id="rId10"/>
    <p:sldId id="269" r:id="rId11"/>
    <p:sldId id="270" r:id="rId12"/>
    <p:sldId id="271" r:id="rId13"/>
    <p:sldId id="264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Голубая-планета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3817"/>
            <a:ext cx="9144000" cy="6861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70109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1320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08541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5953dc542f6e1656463363f2c0d1c845_i-8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76560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5953dc542f6e1656463363f2c0d1c845_i-8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3600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78d040166e5067bc6e84176526fc373b_i-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823122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User\Desktop\1280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906581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Большая-Земл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952637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1282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277310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1262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963770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1118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91913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Голубая-планета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32030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img-4d38f-1280x9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7431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PREV_Солнечная-систем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150240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esktop\1010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63813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1142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966575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esktop\972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56886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img-24ef2-1920x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74" y="0"/>
            <a:ext cx="91598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665721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esktop\Эверес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7510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Nature___Mountains_Young_foliage_on_the_trees_in_the_mountains_096121_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3741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612C3441B15D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9713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179BCE41488C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509762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120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406261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1336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2060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44</TotalTime>
  <Words>0</Words>
  <Application>Microsoft Office PowerPoint</Application>
  <PresentationFormat>Экран (4:3)</PresentationFormat>
  <Paragraphs>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2015-04-23T00:49:14Z</dcterms:created>
  <dcterms:modified xsi:type="dcterms:W3CDTF">2015-04-26T03:22:51Z</dcterms:modified>
</cp:coreProperties>
</file>