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66" r:id="rId4"/>
    <p:sldId id="267" r:id="rId5"/>
    <p:sldId id="263" r:id="rId6"/>
    <p:sldId id="261" r:id="rId7"/>
    <p:sldId id="268" r:id="rId8"/>
    <p:sldId id="269" r:id="rId9"/>
    <p:sldId id="270" r:id="rId10"/>
    <p:sldId id="262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15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B7A56-FA8E-44CA-846B-7084B15FE4D5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D30F9-4225-4754-8829-785C8C5D2A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493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D30F9-4225-4754-8829-785C8C5D2AD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978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0FFD-94A8-46E2-970C-28CA14EF2E7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7287-2733-491E-A2F1-494A0441F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0FFD-94A8-46E2-970C-28CA14EF2E7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7287-2733-491E-A2F1-494A0441F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0FFD-94A8-46E2-970C-28CA14EF2E7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7287-2733-491E-A2F1-494A0441F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0FFD-94A8-46E2-970C-28CA14EF2E7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7287-2733-491E-A2F1-494A0441F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0FFD-94A8-46E2-970C-28CA14EF2E7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7287-2733-491E-A2F1-494A0441F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0FFD-94A8-46E2-970C-28CA14EF2E7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7287-2733-491E-A2F1-494A0441F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0FFD-94A8-46E2-970C-28CA14EF2E7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7287-2733-491E-A2F1-494A0441F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0FFD-94A8-46E2-970C-28CA14EF2E7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7287-2733-491E-A2F1-494A0441F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0FFD-94A8-46E2-970C-28CA14EF2E7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7287-2733-491E-A2F1-494A0441F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0FFD-94A8-46E2-970C-28CA14EF2E7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7287-2733-491E-A2F1-494A0441F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E0FFD-94A8-46E2-970C-28CA14EF2E7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27287-2733-491E-A2F1-494A0441F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E0FFD-94A8-46E2-970C-28CA14EF2E74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27287-2733-491E-A2F1-494A0441F8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7" Type="http://schemas.openxmlformats.org/officeDocument/2006/relationships/image" Target="../media/image18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_5bd32_63130cef_XL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85728"/>
            <a:ext cx="2793997" cy="2095498"/>
          </a:xfrm>
          <a:prstGeom prst="rect">
            <a:avLst/>
          </a:prstGeom>
        </p:spPr>
      </p:pic>
      <p:pic>
        <p:nvPicPr>
          <p:cNvPr id="5" name="Рисунок 4" descr="0_66ff7_4b7a5532_XL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116" y="285728"/>
            <a:ext cx="2510664" cy="2571744"/>
          </a:xfrm>
          <a:prstGeom prst="rect">
            <a:avLst/>
          </a:prstGeom>
        </p:spPr>
      </p:pic>
      <p:pic>
        <p:nvPicPr>
          <p:cNvPr id="6" name="Рисунок 5" descr="3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6446" y="4071942"/>
            <a:ext cx="3135306" cy="2351480"/>
          </a:xfrm>
          <a:prstGeom prst="rect">
            <a:avLst/>
          </a:prstGeom>
        </p:spPr>
      </p:pic>
      <p:pic>
        <p:nvPicPr>
          <p:cNvPr id="8" name="Рисунок 7" descr="150-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000504"/>
            <a:ext cx="3429023" cy="2286016"/>
          </a:xfrm>
          <a:prstGeom prst="rect">
            <a:avLst/>
          </a:prstGeom>
        </p:spPr>
      </p:pic>
      <p:pic>
        <p:nvPicPr>
          <p:cNvPr id="9" name="Рисунок 8" descr="1002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14744" y="4143380"/>
            <a:ext cx="1714512" cy="2072396"/>
          </a:xfrm>
          <a:prstGeom prst="rect">
            <a:avLst/>
          </a:prstGeom>
        </p:spPr>
      </p:pic>
      <p:pic>
        <p:nvPicPr>
          <p:cNvPr id="10" name="Рисунок 9" descr="messenger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285728"/>
            <a:ext cx="2678777" cy="244738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82414d9d9af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430" y="3786190"/>
            <a:ext cx="2024263" cy="2214578"/>
          </a:xfrm>
          <a:prstGeom prst="rect">
            <a:avLst/>
          </a:prstGeom>
        </p:spPr>
      </p:pic>
      <p:pic>
        <p:nvPicPr>
          <p:cNvPr id="6" name="Рисунок 5" descr="4698570_MSNBC_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85720" y="316735"/>
            <a:ext cx="3153758" cy="2469323"/>
          </a:xfrm>
          <a:prstGeom prst="rect">
            <a:avLst/>
          </a:prstGeom>
        </p:spPr>
      </p:pic>
      <p:pic>
        <p:nvPicPr>
          <p:cNvPr id="7" name="Рисунок 6" descr="741053_untitled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322" y="4143380"/>
            <a:ext cx="2903296" cy="2000264"/>
          </a:xfrm>
          <a:prstGeom prst="rect">
            <a:avLst/>
          </a:prstGeom>
        </p:spPr>
      </p:pic>
      <p:pic>
        <p:nvPicPr>
          <p:cNvPr id="8" name="Рисунок 7" descr="image01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643314"/>
            <a:ext cx="2841631" cy="2500330"/>
          </a:xfrm>
          <a:prstGeom prst="rect">
            <a:avLst/>
          </a:prstGeom>
        </p:spPr>
      </p:pic>
      <p:pic>
        <p:nvPicPr>
          <p:cNvPr id="9" name="Рисунок 8" descr="vyklyuchatel-na-dva-napravleniya-dvuhpolyusnyy-_imag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81752" y="357166"/>
            <a:ext cx="2357454" cy="2357454"/>
          </a:xfrm>
          <a:prstGeom prst="rect">
            <a:avLst/>
          </a:prstGeom>
        </p:spPr>
      </p:pic>
      <p:pic>
        <p:nvPicPr>
          <p:cNvPr id="10" name="Рисунок 9" descr="4eae5b66e0b4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14744" y="785794"/>
            <a:ext cx="2917990" cy="219550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5a8f5_46ad8542_XL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3929066"/>
            <a:ext cx="2375809" cy="17818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071942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1ff28e8d27d4c6b4105c74e09fbcee78_full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57166"/>
            <a:ext cx="2714620" cy="2714620"/>
          </a:xfrm>
          <a:prstGeom prst="rect">
            <a:avLst/>
          </a:prstGeom>
        </p:spPr>
      </p:pic>
      <p:pic>
        <p:nvPicPr>
          <p:cNvPr id="5" name="Рисунок 4" descr="71a4336a558a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570" y="4214818"/>
            <a:ext cx="3155325" cy="2243139"/>
          </a:xfrm>
          <a:prstGeom prst="rect">
            <a:avLst/>
          </a:prstGeom>
        </p:spPr>
      </p:pic>
      <p:pic>
        <p:nvPicPr>
          <p:cNvPr id="7" name="Рисунок 6" descr="1274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388" y="285728"/>
            <a:ext cx="2421613" cy="3071814"/>
          </a:xfrm>
          <a:prstGeom prst="rect">
            <a:avLst/>
          </a:prstGeom>
        </p:spPr>
      </p:pic>
      <p:pic>
        <p:nvPicPr>
          <p:cNvPr id="8" name="Рисунок 7" descr="57183860_0a0b5e679f12e9ce62b5e0b963c98661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143380"/>
            <a:ext cx="2976464" cy="2234638"/>
          </a:xfrm>
          <a:prstGeom prst="rect">
            <a:avLst/>
          </a:prstGeom>
        </p:spPr>
      </p:pic>
      <p:pic>
        <p:nvPicPr>
          <p:cNvPr id="11" name="Рисунок 10" descr="15 - Олимпиарик Волейбол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86116" y="928670"/>
            <a:ext cx="2786082" cy="21842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d620c2d6946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214818"/>
            <a:ext cx="3286147" cy="2341380"/>
          </a:xfrm>
          <a:prstGeom prst="rect">
            <a:avLst/>
          </a:prstGeom>
        </p:spPr>
      </p:pic>
      <p:pic>
        <p:nvPicPr>
          <p:cNvPr id="6" name="Рисунок 5" descr="129436432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3929066"/>
            <a:ext cx="1953224" cy="2571744"/>
          </a:xfrm>
          <a:prstGeom prst="rect">
            <a:avLst/>
          </a:prstGeom>
        </p:spPr>
      </p:pic>
      <p:pic>
        <p:nvPicPr>
          <p:cNvPr id="7" name="Рисунок 6" descr="kofe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54" y="714356"/>
            <a:ext cx="2286016" cy="1803399"/>
          </a:xfrm>
          <a:prstGeom prst="rect">
            <a:avLst/>
          </a:prstGeom>
        </p:spPr>
      </p:pic>
      <p:pic>
        <p:nvPicPr>
          <p:cNvPr id="9" name="Рисунок 8" descr="pig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36" y="285728"/>
            <a:ext cx="2833351" cy="2000264"/>
          </a:xfrm>
          <a:prstGeom prst="rect">
            <a:avLst/>
          </a:prstGeom>
        </p:spPr>
      </p:pic>
      <p:pic>
        <p:nvPicPr>
          <p:cNvPr id="11" name="Рисунок 10" descr="406fcd08bfcd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702" y="3786190"/>
            <a:ext cx="2113028" cy="2809878"/>
          </a:xfrm>
          <a:prstGeom prst="rect">
            <a:avLst/>
          </a:prstGeom>
        </p:spPr>
      </p:pic>
      <p:pic>
        <p:nvPicPr>
          <p:cNvPr id="12" name="Рисунок 11" descr="1218537503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7158" y="214290"/>
            <a:ext cx="2286016" cy="309968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;lk0006.tif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500042"/>
            <a:ext cx="2643206" cy="2039239"/>
          </a:xfrm>
        </p:spPr>
      </p:pic>
      <p:pic>
        <p:nvPicPr>
          <p:cNvPr id="5" name="Рисунок 4" descr=";lk0005.t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430" y="785794"/>
            <a:ext cx="2090928" cy="2374392"/>
          </a:xfrm>
          <a:prstGeom prst="rect">
            <a:avLst/>
          </a:prstGeom>
        </p:spPr>
      </p:pic>
      <p:pic>
        <p:nvPicPr>
          <p:cNvPr id="7" name="Рисунок 6" descr="10506809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570" y="4071942"/>
            <a:ext cx="3328017" cy="2366012"/>
          </a:xfrm>
          <a:prstGeom prst="rect">
            <a:avLst/>
          </a:prstGeom>
        </p:spPr>
      </p:pic>
      <p:pic>
        <p:nvPicPr>
          <p:cNvPr id="8" name="Рисунок 7" descr="1252331086_1252228743_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388" y="214290"/>
            <a:ext cx="2205043" cy="2845216"/>
          </a:xfrm>
          <a:prstGeom prst="rect">
            <a:avLst/>
          </a:prstGeom>
        </p:spPr>
      </p:pic>
      <p:pic>
        <p:nvPicPr>
          <p:cNvPr id="9" name="Рисунок 8" descr="525cfa9b4dec2d05c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071942"/>
            <a:ext cx="3119427" cy="2339571"/>
          </a:xfrm>
          <a:prstGeom prst="rect">
            <a:avLst/>
          </a:prstGeom>
        </p:spPr>
      </p:pic>
      <p:pic>
        <p:nvPicPr>
          <p:cNvPr id="6" name="Рисунок 5" descr="0_75ec8_11ae21d4_L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44" y="4286256"/>
            <a:ext cx="1674406" cy="165431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7646.27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43240" y="714356"/>
            <a:ext cx="2662238" cy="2662238"/>
          </a:xfrm>
        </p:spPr>
      </p:pic>
      <p:pic>
        <p:nvPicPr>
          <p:cNvPr id="5" name="Рисунок 4" descr="172673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85728"/>
            <a:ext cx="2586770" cy="2928958"/>
          </a:xfrm>
          <a:prstGeom prst="rect">
            <a:avLst/>
          </a:prstGeom>
        </p:spPr>
      </p:pic>
      <p:pic>
        <p:nvPicPr>
          <p:cNvPr id="6" name="Рисунок 5" descr="77862199_large_36611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702" y="3286124"/>
            <a:ext cx="2068829" cy="3207487"/>
          </a:xfrm>
          <a:prstGeom prst="rect">
            <a:avLst/>
          </a:prstGeom>
        </p:spPr>
      </p:pic>
      <p:pic>
        <p:nvPicPr>
          <p:cNvPr id="7" name="Рисунок 6" descr="cokotuha-0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71736" y="3571876"/>
            <a:ext cx="3714756" cy="3046100"/>
          </a:xfrm>
          <a:prstGeom prst="rect">
            <a:avLst/>
          </a:prstGeom>
        </p:spPr>
      </p:pic>
      <p:pic>
        <p:nvPicPr>
          <p:cNvPr id="8" name="Рисунок 7" descr="e0a954defbe11550fc373a3655b5dd3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57884" y="101880"/>
            <a:ext cx="3143272" cy="2919751"/>
          </a:xfrm>
          <a:prstGeom prst="rect">
            <a:avLst/>
          </a:prstGeom>
        </p:spPr>
      </p:pic>
      <p:pic>
        <p:nvPicPr>
          <p:cNvPr id="9" name="Рисунок 8" descr="cuckoo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214818"/>
            <a:ext cx="2214578" cy="221457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3889248" cy="2584704"/>
          </a:xfrm>
          <a:prstGeom prst="rect">
            <a:avLst/>
          </a:prstGeom>
        </p:spPr>
      </p:pic>
      <p:pic>
        <p:nvPicPr>
          <p:cNvPr id="6" name="Рисунок 5" descr="article7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500042"/>
            <a:ext cx="2343154" cy="2506923"/>
          </a:xfrm>
          <a:prstGeom prst="rect">
            <a:avLst/>
          </a:prstGeom>
        </p:spPr>
      </p:pic>
      <p:pic>
        <p:nvPicPr>
          <p:cNvPr id="7" name="Рисунок 6" descr="2126902357_l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50" y="0"/>
            <a:ext cx="2500330" cy="3341198"/>
          </a:xfrm>
          <a:prstGeom prst="rect">
            <a:avLst/>
          </a:prstGeom>
        </p:spPr>
      </p:pic>
      <p:pic>
        <p:nvPicPr>
          <p:cNvPr id="8" name="Рисунок 7" descr="1330502552_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857628"/>
            <a:ext cx="2426223" cy="2479799"/>
          </a:xfrm>
          <a:prstGeom prst="rect">
            <a:avLst/>
          </a:prstGeom>
        </p:spPr>
      </p:pic>
      <p:pic>
        <p:nvPicPr>
          <p:cNvPr id="10" name="Рисунок 9" descr="rastishka-yoghurt-3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64" y="3643314"/>
            <a:ext cx="2438400" cy="2438400"/>
          </a:xfrm>
          <a:prstGeom prst="rect">
            <a:avLst/>
          </a:prstGeom>
        </p:spPr>
      </p:pic>
      <p:pic>
        <p:nvPicPr>
          <p:cNvPr id="5" name="Рисунок 4" descr="24081757_egg_0900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3857628"/>
            <a:ext cx="3543302" cy="25576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photos0-800x600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3" y="285728"/>
            <a:ext cx="3428997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вак0044.ti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714356"/>
            <a:ext cx="2786082" cy="2076465"/>
          </a:xfrm>
          <a:prstGeom prst="rect">
            <a:avLst/>
          </a:prstGeom>
        </p:spPr>
      </p:pic>
      <p:pic>
        <p:nvPicPr>
          <p:cNvPr id="8" name="Рисунок 7" descr="1230144_9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3643314"/>
            <a:ext cx="2914648" cy="2914648"/>
          </a:xfrm>
          <a:prstGeom prst="rect">
            <a:avLst/>
          </a:prstGeom>
        </p:spPr>
      </p:pic>
      <p:pic>
        <p:nvPicPr>
          <p:cNvPr id="11" name="Рисунок 10" descr="ikris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500042"/>
            <a:ext cx="2714620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x_4bbebc97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4143380"/>
            <a:ext cx="314327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urta1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265" t="31727"/>
          <a:stretch>
            <a:fillRect/>
          </a:stretch>
        </p:blipFill>
        <p:spPr>
          <a:xfrm>
            <a:off x="5929322" y="3929066"/>
            <a:ext cx="3005140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6075144_187265Dayane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26" y="3786190"/>
            <a:ext cx="3143272" cy="2357454"/>
          </a:xfrm>
        </p:spPr>
      </p:pic>
      <p:pic>
        <p:nvPicPr>
          <p:cNvPr id="5" name="Рисунок 4" descr="apple_pamulyan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1500174"/>
            <a:ext cx="2071702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Documents and Settings\Зинин ЕС\Мои документы\Мои рисунки\картинки на Р\original.gif"/>
          <p:cNvPicPr/>
          <p:nvPr/>
        </p:nvPicPr>
        <p:blipFill>
          <a:blip r:embed="rId4" cstate="print"/>
          <a:srcRect t="10000" b="40667"/>
          <a:stretch>
            <a:fillRect/>
          </a:stretch>
        </p:blipFill>
        <p:spPr bwMode="auto">
          <a:xfrm>
            <a:off x="5929322" y="285728"/>
            <a:ext cx="3000396" cy="2552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0c07fa556fd54c4c86c0d6f3012a3c6f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29088" y="3786190"/>
            <a:ext cx="3476929" cy="2606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Raccoon.179140142_st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4282" y="3536818"/>
            <a:ext cx="3286148" cy="2951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ReSaLaLaAgA001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614" y="357166"/>
            <a:ext cx="3483246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252071_48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571480"/>
            <a:ext cx="2700334" cy="27003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0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71802" y="785794"/>
            <a:ext cx="3000396" cy="2186955"/>
          </a:xfrm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3500438"/>
            <a:ext cx="3048000" cy="3048000"/>
          </a:xfrm>
          <a:prstGeom prst="rect">
            <a:avLst/>
          </a:prstGeom>
        </p:spPr>
      </p:pic>
      <p:pic>
        <p:nvPicPr>
          <p:cNvPr id="7" name="Рисунок 6" descr="x_f4c8cdc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72264" y="714356"/>
            <a:ext cx="1643074" cy="2474613"/>
          </a:xfrm>
          <a:prstGeom prst="rect">
            <a:avLst/>
          </a:prstGeom>
        </p:spPr>
      </p:pic>
      <p:pic>
        <p:nvPicPr>
          <p:cNvPr id="9" name="Рисунок 8" descr="kosichki_na_korotkie_volosy-1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5786" y="3857628"/>
            <a:ext cx="1643074" cy="2443233"/>
          </a:xfrm>
          <a:prstGeom prst="rect">
            <a:avLst/>
          </a:prstGeom>
        </p:spPr>
      </p:pic>
      <p:pic>
        <p:nvPicPr>
          <p:cNvPr id="8" name="Рисунок 7" descr="x_93258812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64" y="3571876"/>
            <a:ext cx="3071834" cy="24564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water_fall_4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26" y="3500438"/>
            <a:ext cx="3303061" cy="2477296"/>
          </a:xfrm>
        </p:spPr>
      </p:pic>
      <p:pic>
        <p:nvPicPr>
          <p:cNvPr id="4" name="Рисунок 3" descr="post-48468-1309360031_thumb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50" y="3643314"/>
            <a:ext cx="2422952" cy="2214578"/>
          </a:xfrm>
          <a:prstGeom prst="rect">
            <a:avLst/>
          </a:prstGeom>
        </p:spPr>
      </p:pic>
      <p:pic>
        <p:nvPicPr>
          <p:cNvPr id="6" name="Рисунок 5" descr="cc0360e031dccefa733e0ae36ebc5a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3571876"/>
            <a:ext cx="2428892" cy="2556729"/>
          </a:xfrm>
          <a:prstGeom prst="rect">
            <a:avLst/>
          </a:prstGeom>
        </p:spPr>
      </p:pic>
      <p:pic>
        <p:nvPicPr>
          <p:cNvPr id="7" name="Рисунок 6" descr="153feea5f75c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074" y="500042"/>
            <a:ext cx="2547934" cy="2528029"/>
          </a:xfrm>
          <a:prstGeom prst="rect">
            <a:avLst/>
          </a:prstGeom>
        </p:spPr>
      </p:pic>
      <p:pic>
        <p:nvPicPr>
          <p:cNvPr id="8" name="Рисунок 7" descr="fc4dc57dbf7b2b21a7b0a7a356106d3d_full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6050" y="571480"/>
            <a:ext cx="3167064" cy="2375298"/>
          </a:xfrm>
          <a:prstGeom prst="rect">
            <a:avLst/>
          </a:prstGeom>
        </p:spPr>
      </p:pic>
      <p:pic>
        <p:nvPicPr>
          <p:cNvPr id="10" name="Рисунок 9" descr="Doctor young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0"/>
            <a:ext cx="2303146" cy="344050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1</Words>
  <Application>Microsoft Office PowerPoint</Application>
  <PresentationFormat>Экран (4:3)</PresentationFormat>
  <Paragraphs>1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78</cp:revision>
  <dcterms:created xsi:type="dcterms:W3CDTF">2012-06-20T14:54:33Z</dcterms:created>
  <dcterms:modified xsi:type="dcterms:W3CDTF">2015-05-12T07:18:12Z</dcterms:modified>
</cp:coreProperties>
</file>