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8" autoAdjust="0"/>
    <p:restoredTop sz="94660"/>
  </p:normalViewPr>
  <p:slideViewPr>
    <p:cSldViewPr>
      <p:cViewPr varScale="1">
        <p:scale>
          <a:sx n="68" d="100"/>
          <a:sy n="68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FDA9481-DC75-4B12-8295-E3ABE0748B21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CF09EF-5630-4D52-A675-CEABD4ADE20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ary.ru/~fassbendercommunity/p171804987.htm?oam" TargetMode="External"/><Relationship Id="rId2" Type="http://schemas.openxmlformats.org/officeDocument/2006/relationships/hyperlink" Target="http://en.wikipedia.org/wiki/Michael_Fassbend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kinoamator.ru/peoples/17/photos/full/page/46/" TargetMode="External"/><Relationship Id="rId4" Type="http://schemas.openxmlformats.org/officeDocument/2006/relationships/hyperlink" Target="http://vookazooka.ru/page/1327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6480048" cy="2301240"/>
          </a:xfrm>
        </p:spPr>
        <p:txBody>
          <a:bodyPr/>
          <a:lstStyle/>
          <a:p>
            <a:r>
              <a:rPr smtClean="0"/>
              <a:t>MichAel fassbender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214686"/>
            <a:ext cx="6480048" cy="1752600"/>
          </a:xfrm>
        </p:spPr>
        <p:txBody>
          <a:bodyPr/>
          <a:lstStyle/>
          <a:p>
            <a:r>
              <a:rPr lang="en-US" dirty="0" smtClean="0"/>
              <a:t>Liza </a:t>
            </a:r>
            <a:r>
              <a:rPr lang="en-US" dirty="0" err="1" smtClean="0"/>
              <a:t>Mitenkova</a:t>
            </a:r>
            <a:r>
              <a:rPr lang="en-US" dirty="0" smtClean="0"/>
              <a:t>, 8 A</a:t>
            </a:r>
          </a:p>
          <a:p>
            <a:r>
              <a:rPr lang="en-US" dirty="0" smtClean="0"/>
              <a:t>Teacher: M. S. </a:t>
            </a:r>
            <a:r>
              <a:rPr lang="en-US" dirty="0" err="1" smtClean="0"/>
              <a:t>Bodrova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5362" name="Picture 2" descr="Скачать Фан-арт Майкл Фассбендер . . Обои, постеры, большие фото. . Картинка 1855481 - Фан Парт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4167888" cy="271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615262" cy="201167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 2008 he showed himself as an independent film actor. Hunger is one of the most </a:t>
            </a:r>
            <a:r>
              <a:rPr lang="en-US" dirty="0" err="1" smtClean="0"/>
              <a:t>tragical</a:t>
            </a:r>
            <a:r>
              <a:rPr lang="en-US" dirty="0" smtClean="0"/>
              <a:t> films in his career.</a:t>
            </a:r>
            <a:endParaRPr lang="ru-RU" dirty="0"/>
          </a:p>
        </p:txBody>
      </p:sp>
      <p:pic>
        <p:nvPicPr>
          <p:cNvPr id="22530" name="Picture 2" descr="Пять лучших моментов в фильмах Фассбендера согласно The Guardi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5786478" cy="3840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543824" cy="15830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 2009 Michae</a:t>
            </a:r>
            <a:r>
              <a:rPr lang="en-US" dirty="0" smtClean="0"/>
              <a:t>l</a:t>
            </a:r>
            <a:r>
              <a:rPr lang="en-US" dirty="0" smtClean="0"/>
              <a:t> played in Inglorious </a:t>
            </a:r>
            <a:r>
              <a:rPr lang="en-US" dirty="0" err="1" smtClean="0"/>
              <a:t>Basterds</a:t>
            </a:r>
            <a:r>
              <a:rPr lang="en-US" dirty="0" smtClean="0"/>
              <a:t>, the Quentin Tarantino’s film.</a:t>
            </a:r>
            <a:endParaRPr lang="ru-RU" dirty="0"/>
          </a:p>
        </p:txBody>
      </p:sp>
      <p:pic>
        <p:nvPicPr>
          <p:cNvPr id="23554" name="Picture 2" descr="Майкл Фассбендер - Michael Fassbender фото 4048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53939"/>
            <a:ext cx="4572032" cy="3432542"/>
          </a:xfrm>
          <a:prstGeom prst="rect">
            <a:avLst/>
          </a:prstGeom>
          <a:noFill/>
        </p:spPr>
      </p:pic>
      <p:pic>
        <p:nvPicPr>
          <p:cNvPr id="23556" name="Picture 4" descr="A lowdown on Michael Fassbender The Film 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3790950" cy="398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615262" cy="158304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Teenagers can know him from the blockbusters about X-Men, where he played Magneto.</a:t>
            </a:r>
            <a:endParaRPr lang="ru-RU" dirty="0"/>
          </a:p>
        </p:txBody>
      </p:sp>
      <p:pic>
        <p:nvPicPr>
          <p:cNvPr id="24578" name="Picture 2" descr="Скачать обои Майкл Фассбендер, Michael Fassbender, Люди Икс Дни минувшего будущего, X-Men Days of Future Past без регистрации 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5643602" cy="4232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He also has been to Russia</a:t>
            </a:r>
            <a:r>
              <a:rPr lang="ru-RU" dirty="0" smtClean="0"/>
              <a:t> </a:t>
            </a:r>
            <a:r>
              <a:rPr lang="ru-RU" dirty="0" smtClean="0">
                <a:sym typeface="Wingdings" pitchFamily="2" charset="2"/>
              </a:rPr>
              <a:t>:)</a:t>
            </a:r>
            <a:endParaRPr lang="ru-RU" dirty="0"/>
          </a:p>
        </p:txBody>
      </p:sp>
      <p:pic>
        <p:nvPicPr>
          <p:cNvPr id="25602" name="Picture 2" descr="В Москве показали темнокожего Гамл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85804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758138" cy="17259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His future projects are the film adaptation of Assassin’s creed and  the film about Steve Jobs.</a:t>
            </a:r>
            <a:endParaRPr lang="ru-RU" dirty="0"/>
          </a:p>
        </p:txBody>
      </p:sp>
      <p:pic>
        <p:nvPicPr>
          <p:cNvPr id="26626" name="Picture 2" descr="quickfi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143116"/>
            <a:ext cx="6096000" cy="4448175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143900" y="6072206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7786742" cy="107157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For fifteen-year career Michael starred more than 40 films and serials. Critics love him, he is a stunning actor! </a:t>
            </a:r>
            <a:endParaRPr lang="ru-RU" sz="3600" dirty="0"/>
          </a:p>
        </p:txBody>
      </p:sp>
      <p:pic>
        <p:nvPicPr>
          <p:cNvPr id="27650" name="Picture 2" descr="VookaZooka.RU - Развлекательный портал &quot; Страница 13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5414008" cy="4113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686700" cy="201167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 201</a:t>
            </a:r>
            <a:r>
              <a:rPr lang="ru-RU" dirty="0" smtClean="0"/>
              <a:t>3 </a:t>
            </a:r>
            <a:r>
              <a:rPr lang="en-US" dirty="0" smtClean="0"/>
              <a:t>he was nominated at Oscar for his role of the slave owner in 12 Years A Slave film, but he didn’t win it. </a:t>
            </a:r>
            <a:endParaRPr lang="ru-RU" dirty="0"/>
          </a:p>
        </p:txBody>
      </p:sp>
      <p:pic>
        <p:nvPicPr>
          <p:cNvPr id="28674" name="Picture 2" descr="12 Years a Slave (2013) - filmstill Persona St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2"/>
            <a:ext cx="5286412" cy="396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Also Michael was nominated at Golden Globe awards twice. </a:t>
            </a:r>
            <a:endParaRPr lang="ru-RU" dirty="0"/>
          </a:p>
        </p:txBody>
      </p:sp>
      <p:pic>
        <p:nvPicPr>
          <p:cNvPr id="29698" name="Picture 2" descr="наш красавец на Золотом Глобусе - Michael Fassbender communit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643050"/>
            <a:ext cx="3190881" cy="4786322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8072462" y="6072206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Literature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en.wikipedia.org/wiki/Michael_Fassbender#Feature_films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http://www.diary.ru/~</a:t>
            </a:r>
            <a:r>
              <a:rPr lang="en-US" dirty="0" smtClean="0">
                <a:hlinkClick r:id="rId3"/>
              </a:rPr>
              <a:t>fassbendercommunity/p171804987.htm?oam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http://vookazooka.ru/page/1327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http://kinoamator.ru/peoples/17/photos/full/page/46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 for attention!</a:t>
            </a:r>
            <a:endParaRPr lang="ru-RU" dirty="0"/>
          </a:p>
        </p:txBody>
      </p:sp>
      <p:pic>
        <p:nvPicPr>
          <p:cNvPr id="30722" name="Picture 2" descr="Майкл Фассбендер в журнале W. Февраль 2012- popcornnew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71612"/>
            <a:ext cx="6929680" cy="46173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hlinkClick r:id="rId2" action="ppaction://hlinksldjump"/>
              </a:rPr>
              <a:t>Youth and education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hlinkClick r:id="rId3" action="ppaction://hlinksldjump"/>
              </a:rPr>
              <a:t>Career</a:t>
            </a:r>
            <a:endParaRPr lang="en-US" dirty="0" smtClean="0"/>
          </a:p>
          <a:p>
            <a:r>
              <a:rPr lang="en-US" dirty="0" smtClean="0">
                <a:hlinkClick r:id="rId4" action="ppaction://hlinksldjump"/>
              </a:rPr>
              <a:t>Awards and merits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151128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 was born in 1977 in Germany. His father is German and his mother is from Ireland.</a:t>
            </a:r>
            <a:endParaRPr lang="ru-RU" dirty="0"/>
          </a:p>
        </p:txBody>
      </p:sp>
      <p:pic>
        <p:nvPicPr>
          <p:cNvPr id="1028" name="Picture 4" descr="Родители Майкла Фассбендер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214554"/>
            <a:ext cx="6000750" cy="3990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15262" cy="17970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When Michael was a child, his parents moved to Killarney, a little town in Ireland.</a:t>
            </a:r>
            <a:endParaRPr lang="ru-RU" dirty="0"/>
          </a:p>
        </p:txBody>
      </p:sp>
      <p:pic>
        <p:nvPicPr>
          <p:cNvPr id="16386" name="Picture 2" descr="Килларни - Ирландия - Страны - Intel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20706"/>
            <a:ext cx="4500594" cy="3322938"/>
          </a:xfrm>
          <a:prstGeom prst="rect">
            <a:avLst/>
          </a:prstGeom>
          <a:noFill/>
        </p:spPr>
      </p:pic>
      <p:pic>
        <p:nvPicPr>
          <p:cNvPr id="16388" name="Picture 4" descr="Турист в Европе.ру Обзоры достопримечательностей Европы. . - Part 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286124"/>
            <a:ext cx="3499305" cy="2619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758138" cy="1725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he says that he has an Irish soul, but he speaks German well too.</a:t>
            </a:r>
            <a:endParaRPr lang="ru-RU" dirty="0"/>
          </a:p>
        </p:txBody>
      </p:sp>
      <p:pic>
        <p:nvPicPr>
          <p:cNvPr id="17410" name="Picture 2" descr="Майкл Фассбендер /Michael Fassbender/ - Страница 6 - Форум Kinomania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71612"/>
            <a:ext cx="4357718" cy="4989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Cunning boy </a:t>
            </a:r>
            <a:r>
              <a:rPr lang="ru-RU" dirty="0" smtClean="0">
                <a:sym typeface="Wingdings" pitchFamily="2" charset="2"/>
              </a:rPr>
              <a:t>:)</a:t>
            </a:r>
            <a:endParaRPr lang="ru-RU" dirty="0"/>
          </a:p>
        </p:txBody>
      </p:sp>
      <p:pic>
        <p:nvPicPr>
          <p:cNvPr id="18434" name="Picture 2" descr="Стена ВКонтакт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428736"/>
            <a:ext cx="6364128" cy="4319589"/>
          </a:xfrm>
          <a:prstGeom prst="rect">
            <a:avLst/>
          </a:prstGeom>
          <a:noFill/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8072462" y="6072206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20113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He decided that he wanted to be an actor at age 17. At 19 he moved to London to study at the Drama Centre London.</a:t>
            </a:r>
            <a:endParaRPr lang="ru-RU" dirty="0"/>
          </a:p>
        </p:txBody>
      </p:sp>
      <p:pic>
        <p:nvPicPr>
          <p:cNvPr id="19458" name="Picture 2" descr="Майкл Фассбендер / Michael Fassbender - Страница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496"/>
            <a:ext cx="5584977" cy="3395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00948" cy="208311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At first Michael’s career wasn’t successful. He didn’t get the roles he want and</a:t>
            </a:r>
            <a:r>
              <a:rPr lang="ru-RU" sz="3600" dirty="0" smtClean="0"/>
              <a:t> </a:t>
            </a:r>
            <a:r>
              <a:rPr lang="en-US" sz="3600" dirty="0" smtClean="0"/>
              <a:t> he starred in commercials and TV series.</a:t>
            </a:r>
            <a:endParaRPr lang="ru-RU" sz="3600" dirty="0"/>
          </a:p>
        </p:txBody>
      </p:sp>
      <p:pic>
        <p:nvPicPr>
          <p:cNvPr id="20482" name="Picture 2" descr="How Many Episodes Of Band Of Brothers Was Michael Fassbender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928934"/>
            <a:ext cx="2952750" cy="2990850"/>
          </a:xfrm>
          <a:prstGeom prst="rect">
            <a:avLst/>
          </a:prstGeom>
          <a:noFill/>
        </p:spPr>
      </p:pic>
      <p:pic>
        <p:nvPicPr>
          <p:cNvPr id="20486" name="Picture 6" descr="Hearts and Bones 18 фотографий ВКонтак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143248"/>
            <a:ext cx="4762500" cy="2676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7572428" cy="314327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His first big commercial success film was 300 (</a:t>
            </a:r>
            <a:r>
              <a:rPr lang="ru-RU" sz="4000" dirty="0" smtClean="0"/>
              <a:t>300 </a:t>
            </a:r>
            <a:r>
              <a:rPr lang="en-US" sz="4000" dirty="0" smtClean="0"/>
              <a:t>Spartans in Russian title) in 2007. He played </a:t>
            </a:r>
            <a:r>
              <a:rPr lang="en-US" sz="4000" dirty="0" err="1" smtClean="0"/>
              <a:t>Stelios</a:t>
            </a:r>
            <a:r>
              <a:rPr lang="en-US" sz="4000" dirty="0" smtClean="0"/>
              <a:t>, a young Spartan warrior.</a:t>
            </a:r>
            <a:endParaRPr lang="ru-RU" sz="4000" dirty="0"/>
          </a:p>
        </p:txBody>
      </p:sp>
      <p:pic>
        <p:nvPicPr>
          <p:cNvPr id="21506" name="Picture 2" descr="Майкл Фассбендер (фото) - Стыд и стан: Эволюция Майкла Фассбендера - Rolling St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57562"/>
            <a:ext cx="3754287" cy="2222709"/>
          </a:xfrm>
          <a:prstGeom prst="rect">
            <a:avLst/>
          </a:prstGeom>
          <a:noFill/>
        </p:spPr>
      </p:pic>
      <p:pic>
        <p:nvPicPr>
          <p:cNvPr id="21508" name="Picture 4" descr="Movies michael fassbender men 300 cape gif - Gifwa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429000"/>
            <a:ext cx="44672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420</TotalTime>
  <Words>313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Техническая</vt:lpstr>
      <vt:lpstr>MichAel fassbender</vt:lpstr>
      <vt:lpstr>Plan</vt:lpstr>
      <vt:lpstr>He was born in 1977 in Germany. His father is German and his mother is from Ireland.</vt:lpstr>
      <vt:lpstr>When Michael was a child, his parents moved to Killarney, a little town in Ireland.</vt:lpstr>
      <vt:lpstr>Now he says that he has an Irish soul, but he speaks German well too.</vt:lpstr>
      <vt:lpstr>Cunning boy :)</vt:lpstr>
      <vt:lpstr>He decided that he wanted to be an actor at age 17. At 19 he moved to London to study at the Drama Centre London.</vt:lpstr>
      <vt:lpstr>At first Michael’s career wasn’t successful. He didn’t get the roles he want and  he starred in commercials and TV series.</vt:lpstr>
      <vt:lpstr>His first big commercial success film was 300 (300 Spartans in Russian title) in 2007. He played Stelios, a young Spartan warrior.</vt:lpstr>
      <vt:lpstr>In 2008 he showed himself as an independent film actor. Hunger is one of the most tragical films in his career.</vt:lpstr>
      <vt:lpstr>In 2009 Michael played in Inglorious Basterds, the Quentin Tarantino’s film.</vt:lpstr>
      <vt:lpstr>Teenagers can know him from the blockbusters about X-Men, where he played Magneto.</vt:lpstr>
      <vt:lpstr>He also has been to Russia :)</vt:lpstr>
      <vt:lpstr>His future projects are the film adaptation of Assassin’s creed and  the film about Steve Jobs.</vt:lpstr>
      <vt:lpstr>For fifteen-year career Michael starred more than 40 films and serials. Critics love him, he is a stunning actor! </vt:lpstr>
      <vt:lpstr>In 2013 he was nominated at Oscar for his role of the slave owner in 12 Years A Slave film, but he didn’t win it. </vt:lpstr>
      <vt:lpstr>Also Michael was nominated at Golden Globe awards twice. </vt:lpstr>
      <vt:lpstr>Literature </vt:lpstr>
      <vt:lpstr>Thank you for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MichAel fassbender</dc:title>
  <dc:creator>DNS</dc:creator>
  <cp:lastModifiedBy>DNS</cp:lastModifiedBy>
  <cp:revision>33</cp:revision>
  <dcterms:created xsi:type="dcterms:W3CDTF">2015-04-06T12:45:13Z</dcterms:created>
  <dcterms:modified xsi:type="dcterms:W3CDTF">2015-04-06T19:45:47Z</dcterms:modified>
</cp:coreProperties>
</file>