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563010-B40F-4FC9-B4B4-6E5851BEE3C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AD6C53-FCE2-4C42-B375-E35B90F2F5F7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4800" b="1" dirty="0" smtClean="0">
              <a:latin typeface="Arial" pitchFamily="34" charset="0"/>
              <a:cs typeface="Arial" pitchFamily="34" charset="0"/>
            </a:rPr>
            <a:t>ФГОС ДО</a:t>
          </a:r>
          <a:endParaRPr lang="ru-RU" sz="4800" b="1" dirty="0">
            <a:latin typeface="Arial" pitchFamily="34" charset="0"/>
            <a:cs typeface="Arial" pitchFamily="34" charset="0"/>
          </a:endParaRPr>
        </a:p>
      </dgm:t>
    </dgm:pt>
    <dgm:pt modelId="{AF40C49E-2A10-4B9F-81F9-537B44BF755B}" type="parTrans" cxnId="{77204C81-39A0-46ED-ABA7-98E9906E992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A6921A9-76F0-477C-ADB3-13912B07F874}" type="sibTrans" cxnId="{77204C81-39A0-46ED-ABA7-98E9906E9927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AA94975-A91E-4C19-A717-FC7FF270B3A1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Требования </a:t>
          </a:r>
          <a:r>
            <a:rPr lang="ru-RU" b="0" dirty="0" smtClean="0">
              <a:latin typeface="Arial" pitchFamily="34" charset="0"/>
              <a:cs typeface="Arial" pitchFamily="34" charset="0"/>
            </a:rPr>
            <a:t>к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структуре</a:t>
          </a:r>
          <a:r>
            <a:rPr lang="ru-RU" dirty="0" smtClean="0">
              <a:latin typeface="Arial" pitchFamily="34" charset="0"/>
              <a:cs typeface="Arial" pitchFamily="34" charset="0"/>
            </a:rPr>
            <a:t> основной образовательной программы дошкольного образования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25EFF89C-46B1-4D16-BCF3-61B035B59C9C}" type="parTrans" cxnId="{ABA11926-7F1E-4171-A576-F913DC7B66C8}">
      <dgm:prSet/>
      <dgm:spPr/>
      <dgm:t>
        <a:bodyPr/>
        <a:lstStyle/>
        <a:p>
          <a:endParaRPr lang="ru-RU" dirty="0">
            <a:latin typeface="Arial" pitchFamily="34" charset="0"/>
            <a:cs typeface="Arial" pitchFamily="34" charset="0"/>
          </a:endParaRPr>
        </a:p>
      </dgm:t>
    </dgm:pt>
    <dgm:pt modelId="{C84D83E3-9A6A-4677-95C7-2E296E1E1B69}" type="sibTrans" cxnId="{ABA11926-7F1E-4171-A576-F913DC7B66C8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87A9BA89-CF5A-4A0C-91F2-411928B5330B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Требования</a:t>
          </a:r>
          <a:br>
            <a:rPr lang="ru-RU" dirty="0" smtClean="0">
              <a:latin typeface="Arial" pitchFamily="34" charset="0"/>
              <a:cs typeface="Arial" pitchFamily="34" charset="0"/>
            </a:rPr>
          </a:br>
          <a:r>
            <a:rPr lang="ru-RU" b="0" dirty="0" smtClean="0">
              <a:latin typeface="Arial" pitchFamily="34" charset="0"/>
              <a:cs typeface="Arial" pitchFamily="34" charset="0"/>
            </a:rPr>
            <a:t>к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условиям</a:t>
          </a:r>
          <a:r>
            <a:rPr lang="ru-RU" dirty="0" smtClean="0">
              <a:latin typeface="Arial" pitchFamily="34" charset="0"/>
              <a:cs typeface="Arial" pitchFamily="34" charset="0"/>
            </a:rPr>
            <a:t> </a:t>
          </a:r>
          <a:r>
            <a:rPr lang="ru-RU" b="0" dirty="0" smtClean="0">
              <a:latin typeface="Arial" pitchFamily="34" charset="0"/>
              <a:cs typeface="Arial" pitchFamily="34" charset="0"/>
            </a:rPr>
            <a:t>реализации</a:t>
          </a:r>
          <a:r>
            <a:rPr lang="ru-RU" dirty="0" smtClean="0">
              <a:latin typeface="Arial" pitchFamily="34" charset="0"/>
              <a:cs typeface="Arial" pitchFamily="34" charset="0"/>
            </a:rPr>
            <a:t> основной образовательной программы дошкольного образования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E3349CC-A509-427B-A6B3-B23C0D58ADFF}" type="parTrans" cxnId="{4ED4FDF4-E8B6-4A21-9B1A-26556020612E}">
      <dgm:prSet/>
      <dgm:spPr/>
      <dgm:t>
        <a:bodyPr/>
        <a:lstStyle/>
        <a:p>
          <a:endParaRPr lang="ru-RU" dirty="0">
            <a:latin typeface="Arial" pitchFamily="34" charset="0"/>
            <a:cs typeface="Arial" pitchFamily="34" charset="0"/>
          </a:endParaRPr>
        </a:p>
      </dgm:t>
    </dgm:pt>
    <dgm:pt modelId="{6EEABCA2-263C-4FE9-824B-F1B520720606}" type="sibTrans" cxnId="{4ED4FDF4-E8B6-4A21-9B1A-26556020612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DCC70DE7-CD8E-4A3B-8B70-3BC75659E06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Требования</a:t>
          </a:r>
          <a:br>
            <a:rPr lang="ru-RU" dirty="0" smtClean="0">
              <a:latin typeface="Arial" pitchFamily="34" charset="0"/>
              <a:cs typeface="Arial" pitchFamily="34" charset="0"/>
            </a:rPr>
          </a:br>
          <a:r>
            <a:rPr lang="ru-RU" dirty="0" smtClean="0">
              <a:latin typeface="Arial" pitchFamily="34" charset="0"/>
              <a:cs typeface="Arial" pitchFamily="34" charset="0"/>
            </a:rPr>
            <a:t>к </a:t>
          </a:r>
          <a:r>
            <a:rPr lang="ru-RU" b="1" dirty="0" smtClean="0">
              <a:latin typeface="Arial" pitchFamily="34" charset="0"/>
              <a:cs typeface="Arial" pitchFamily="34" charset="0"/>
            </a:rPr>
            <a:t>результатам</a:t>
          </a:r>
          <a:r>
            <a:rPr lang="ru-RU" dirty="0" smtClean="0">
              <a:latin typeface="Arial" pitchFamily="34" charset="0"/>
              <a:cs typeface="Arial" pitchFamily="34" charset="0"/>
            </a:rPr>
            <a:t> освоения основной образовательной программы дошкольного образования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53F9AED2-2953-4A31-AAD0-5958F4883D6C}" type="parTrans" cxnId="{3D312702-01D5-4A1A-A01F-FE05CE02E199}">
      <dgm:prSet/>
      <dgm:spPr/>
      <dgm:t>
        <a:bodyPr/>
        <a:lstStyle/>
        <a:p>
          <a:endParaRPr lang="ru-RU" dirty="0">
            <a:latin typeface="Arial" pitchFamily="34" charset="0"/>
            <a:cs typeface="Arial" pitchFamily="34" charset="0"/>
          </a:endParaRPr>
        </a:p>
      </dgm:t>
    </dgm:pt>
    <dgm:pt modelId="{ED17DA49-881A-4B88-97DA-0E95ACC2977A}" type="sibTrans" cxnId="{3D312702-01D5-4A1A-A01F-FE05CE02E199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49F2A7E-2872-4747-8117-ABFDCF6CA549}" type="pres">
      <dgm:prSet presAssocID="{34563010-B40F-4FC9-B4B4-6E5851BEE3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10343BD-8112-4D8D-9AC0-551FA3B60242}" type="pres">
      <dgm:prSet presAssocID="{5EAD6C53-FCE2-4C42-B375-E35B90F2F5F7}" presName="root" presStyleCnt="0"/>
      <dgm:spPr/>
    </dgm:pt>
    <dgm:pt modelId="{B7315C0E-70CE-4234-99A5-351D3F927F64}" type="pres">
      <dgm:prSet presAssocID="{5EAD6C53-FCE2-4C42-B375-E35B90F2F5F7}" presName="rootComposite" presStyleCnt="0"/>
      <dgm:spPr/>
    </dgm:pt>
    <dgm:pt modelId="{3ED73DF2-484E-44D2-9CD5-C00217C16C3A}" type="pres">
      <dgm:prSet presAssocID="{5EAD6C53-FCE2-4C42-B375-E35B90F2F5F7}" presName="rootText" presStyleLbl="node1" presStyleIdx="0" presStyleCnt="1" custScaleX="189870" custScaleY="128428" custLinFactY="-36321" custLinFactNeighborX="-5376" custLinFactNeighborY="-100000"/>
      <dgm:spPr/>
      <dgm:t>
        <a:bodyPr/>
        <a:lstStyle/>
        <a:p>
          <a:endParaRPr lang="ru-RU"/>
        </a:p>
      </dgm:t>
    </dgm:pt>
    <dgm:pt modelId="{2C3D45F5-9BE2-4922-8F33-A7B68177A80C}" type="pres">
      <dgm:prSet presAssocID="{5EAD6C53-FCE2-4C42-B375-E35B90F2F5F7}" presName="rootConnector" presStyleLbl="node1" presStyleIdx="0" presStyleCnt="1"/>
      <dgm:spPr/>
      <dgm:t>
        <a:bodyPr/>
        <a:lstStyle/>
        <a:p>
          <a:endParaRPr lang="ru-RU"/>
        </a:p>
      </dgm:t>
    </dgm:pt>
    <dgm:pt modelId="{8CE9550D-7639-4300-9086-1747046FE966}" type="pres">
      <dgm:prSet presAssocID="{5EAD6C53-FCE2-4C42-B375-E35B90F2F5F7}" presName="childShape" presStyleCnt="0"/>
      <dgm:spPr/>
    </dgm:pt>
    <dgm:pt modelId="{E399C37D-B054-4A5C-BE86-F36670A3B11D}" type="pres">
      <dgm:prSet presAssocID="{25EFF89C-46B1-4D16-BCF3-61B035B59C9C}" presName="Name13" presStyleLbl="parChTrans1D2" presStyleIdx="0" presStyleCnt="3"/>
      <dgm:spPr/>
      <dgm:t>
        <a:bodyPr/>
        <a:lstStyle/>
        <a:p>
          <a:endParaRPr lang="ru-RU"/>
        </a:p>
      </dgm:t>
    </dgm:pt>
    <dgm:pt modelId="{D612C64F-4D22-481B-995F-F01A3B09F3FD}" type="pres">
      <dgm:prSet presAssocID="{1AA94975-A91E-4C19-A717-FC7FF270B3A1}" presName="childText" presStyleLbl="bgAcc1" presStyleIdx="0" presStyleCnt="3" custScaleX="427898" custScaleY="10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3976C-C296-41DB-B55C-16481C84E1FF}" type="pres">
      <dgm:prSet presAssocID="{6E3349CC-A509-427B-A6B3-B23C0D58ADFF}" presName="Name13" presStyleLbl="parChTrans1D2" presStyleIdx="1" presStyleCnt="3"/>
      <dgm:spPr/>
      <dgm:t>
        <a:bodyPr/>
        <a:lstStyle/>
        <a:p>
          <a:endParaRPr lang="ru-RU"/>
        </a:p>
      </dgm:t>
    </dgm:pt>
    <dgm:pt modelId="{7F1B4477-6D8F-4B39-A8E0-B24C303E4979}" type="pres">
      <dgm:prSet presAssocID="{87A9BA89-CF5A-4A0C-91F2-411928B5330B}" presName="childText" presStyleLbl="bgAcc1" presStyleIdx="1" presStyleCnt="3" custScaleX="427898" custScaleY="10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C5FCF-BBA3-4A46-90E8-747B46708F40}" type="pres">
      <dgm:prSet presAssocID="{53F9AED2-2953-4A31-AAD0-5958F4883D6C}" presName="Name13" presStyleLbl="parChTrans1D2" presStyleIdx="2" presStyleCnt="3"/>
      <dgm:spPr/>
      <dgm:t>
        <a:bodyPr/>
        <a:lstStyle/>
        <a:p>
          <a:endParaRPr lang="ru-RU"/>
        </a:p>
      </dgm:t>
    </dgm:pt>
    <dgm:pt modelId="{83C69F21-AB52-4E53-B0CE-2481F72E639A}" type="pres">
      <dgm:prSet presAssocID="{DCC70DE7-CD8E-4A3B-8B70-3BC75659E061}" presName="childText" presStyleLbl="bgAcc1" presStyleIdx="2" presStyleCnt="3" custScaleX="427898" custScaleY="10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D4FDF4-E8B6-4A21-9B1A-26556020612E}" srcId="{5EAD6C53-FCE2-4C42-B375-E35B90F2F5F7}" destId="{87A9BA89-CF5A-4A0C-91F2-411928B5330B}" srcOrd="1" destOrd="0" parTransId="{6E3349CC-A509-427B-A6B3-B23C0D58ADFF}" sibTransId="{6EEABCA2-263C-4FE9-824B-F1B520720606}"/>
    <dgm:cxn modelId="{209425CD-8DB1-493D-B285-C2CE5E1BCDF7}" type="presOf" srcId="{6E3349CC-A509-427B-A6B3-B23C0D58ADFF}" destId="{9D63976C-C296-41DB-B55C-16481C84E1FF}" srcOrd="0" destOrd="0" presId="urn:microsoft.com/office/officeart/2005/8/layout/hierarchy3"/>
    <dgm:cxn modelId="{3BFEDABC-453D-432C-B781-BB5EEAA8192F}" type="presOf" srcId="{25EFF89C-46B1-4D16-BCF3-61B035B59C9C}" destId="{E399C37D-B054-4A5C-BE86-F36670A3B11D}" srcOrd="0" destOrd="0" presId="urn:microsoft.com/office/officeart/2005/8/layout/hierarchy3"/>
    <dgm:cxn modelId="{6DED2094-AAA8-4292-995F-CD3D1A944EFE}" type="presOf" srcId="{5EAD6C53-FCE2-4C42-B375-E35B90F2F5F7}" destId="{3ED73DF2-484E-44D2-9CD5-C00217C16C3A}" srcOrd="0" destOrd="0" presId="urn:microsoft.com/office/officeart/2005/8/layout/hierarchy3"/>
    <dgm:cxn modelId="{3DB4E12C-C0A7-4E98-8348-9331DEDB9C64}" type="presOf" srcId="{DCC70DE7-CD8E-4A3B-8B70-3BC75659E061}" destId="{83C69F21-AB52-4E53-B0CE-2481F72E639A}" srcOrd="0" destOrd="0" presId="urn:microsoft.com/office/officeart/2005/8/layout/hierarchy3"/>
    <dgm:cxn modelId="{32D19A59-DCD1-46D0-AADF-039A16ACC68B}" type="presOf" srcId="{34563010-B40F-4FC9-B4B4-6E5851BEE3C7}" destId="{549F2A7E-2872-4747-8117-ABFDCF6CA549}" srcOrd="0" destOrd="0" presId="urn:microsoft.com/office/officeart/2005/8/layout/hierarchy3"/>
    <dgm:cxn modelId="{EE30DC26-0B66-444F-BA68-FD27D616278C}" type="presOf" srcId="{1AA94975-A91E-4C19-A717-FC7FF270B3A1}" destId="{D612C64F-4D22-481B-995F-F01A3B09F3FD}" srcOrd="0" destOrd="0" presId="urn:microsoft.com/office/officeart/2005/8/layout/hierarchy3"/>
    <dgm:cxn modelId="{85C42D15-FB19-4233-A846-D748F5DE6041}" type="presOf" srcId="{87A9BA89-CF5A-4A0C-91F2-411928B5330B}" destId="{7F1B4477-6D8F-4B39-A8E0-B24C303E4979}" srcOrd="0" destOrd="0" presId="urn:microsoft.com/office/officeart/2005/8/layout/hierarchy3"/>
    <dgm:cxn modelId="{ABA11926-7F1E-4171-A576-F913DC7B66C8}" srcId="{5EAD6C53-FCE2-4C42-B375-E35B90F2F5F7}" destId="{1AA94975-A91E-4C19-A717-FC7FF270B3A1}" srcOrd="0" destOrd="0" parTransId="{25EFF89C-46B1-4D16-BCF3-61B035B59C9C}" sibTransId="{C84D83E3-9A6A-4677-95C7-2E296E1E1B69}"/>
    <dgm:cxn modelId="{7EDC9716-36C8-4F00-A3C2-C75DE8475870}" type="presOf" srcId="{5EAD6C53-FCE2-4C42-B375-E35B90F2F5F7}" destId="{2C3D45F5-9BE2-4922-8F33-A7B68177A80C}" srcOrd="1" destOrd="0" presId="urn:microsoft.com/office/officeart/2005/8/layout/hierarchy3"/>
    <dgm:cxn modelId="{D4511800-4475-4AFD-BEF5-7D2AFD5758EB}" type="presOf" srcId="{53F9AED2-2953-4A31-AAD0-5958F4883D6C}" destId="{D9DC5FCF-BBA3-4A46-90E8-747B46708F40}" srcOrd="0" destOrd="0" presId="urn:microsoft.com/office/officeart/2005/8/layout/hierarchy3"/>
    <dgm:cxn modelId="{77204C81-39A0-46ED-ABA7-98E9906E9927}" srcId="{34563010-B40F-4FC9-B4B4-6E5851BEE3C7}" destId="{5EAD6C53-FCE2-4C42-B375-E35B90F2F5F7}" srcOrd="0" destOrd="0" parTransId="{AF40C49E-2A10-4B9F-81F9-537B44BF755B}" sibTransId="{1A6921A9-76F0-477C-ADB3-13912B07F874}"/>
    <dgm:cxn modelId="{3D312702-01D5-4A1A-A01F-FE05CE02E199}" srcId="{5EAD6C53-FCE2-4C42-B375-E35B90F2F5F7}" destId="{DCC70DE7-CD8E-4A3B-8B70-3BC75659E061}" srcOrd="2" destOrd="0" parTransId="{53F9AED2-2953-4A31-AAD0-5958F4883D6C}" sibTransId="{ED17DA49-881A-4B88-97DA-0E95ACC2977A}"/>
    <dgm:cxn modelId="{F04D7CCD-E0DC-4287-8D47-9BBB780E0507}" type="presParOf" srcId="{549F2A7E-2872-4747-8117-ABFDCF6CA549}" destId="{810343BD-8112-4D8D-9AC0-551FA3B60242}" srcOrd="0" destOrd="0" presId="urn:microsoft.com/office/officeart/2005/8/layout/hierarchy3"/>
    <dgm:cxn modelId="{30C1289D-C395-4D77-B702-7E11B26D42DD}" type="presParOf" srcId="{810343BD-8112-4D8D-9AC0-551FA3B60242}" destId="{B7315C0E-70CE-4234-99A5-351D3F927F64}" srcOrd="0" destOrd="0" presId="urn:microsoft.com/office/officeart/2005/8/layout/hierarchy3"/>
    <dgm:cxn modelId="{8B50C003-5E86-4002-8645-D96D8F03704C}" type="presParOf" srcId="{B7315C0E-70CE-4234-99A5-351D3F927F64}" destId="{3ED73DF2-484E-44D2-9CD5-C00217C16C3A}" srcOrd="0" destOrd="0" presId="urn:microsoft.com/office/officeart/2005/8/layout/hierarchy3"/>
    <dgm:cxn modelId="{7291E751-E7FC-4332-9F67-AEB54B010441}" type="presParOf" srcId="{B7315C0E-70CE-4234-99A5-351D3F927F64}" destId="{2C3D45F5-9BE2-4922-8F33-A7B68177A80C}" srcOrd="1" destOrd="0" presId="urn:microsoft.com/office/officeart/2005/8/layout/hierarchy3"/>
    <dgm:cxn modelId="{9E65B7B4-6DDF-47ED-BB9A-BE72EFD4BCCA}" type="presParOf" srcId="{810343BD-8112-4D8D-9AC0-551FA3B60242}" destId="{8CE9550D-7639-4300-9086-1747046FE966}" srcOrd="1" destOrd="0" presId="urn:microsoft.com/office/officeart/2005/8/layout/hierarchy3"/>
    <dgm:cxn modelId="{C8ABDB55-724E-4967-960E-1C8B6EAD3C80}" type="presParOf" srcId="{8CE9550D-7639-4300-9086-1747046FE966}" destId="{E399C37D-B054-4A5C-BE86-F36670A3B11D}" srcOrd="0" destOrd="0" presId="urn:microsoft.com/office/officeart/2005/8/layout/hierarchy3"/>
    <dgm:cxn modelId="{ABF6FACC-B8F1-4A55-9592-7FD4BAEFE003}" type="presParOf" srcId="{8CE9550D-7639-4300-9086-1747046FE966}" destId="{D612C64F-4D22-481B-995F-F01A3B09F3FD}" srcOrd="1" destOrd="0" presId="urn:microsoft.com/office/officeart/2005/8/layout/hierarchy3"/>
    <dgm:cxn modelId="{7452A929-8AF3-450B-A687-EE2C85BEFFFF}" type="presParOf" srcId="{8CE9550D-7639-4300-9086-1747046FE966}" destId="{9D63976C-C296-41DB-B55C-16481C84E1FF}" srcOrd="2" destOrd="0" presId="urn:microsoft.com/office/officeart/2005/8/layout/hierarchy3"/>
    <dgm:cxn modelId="{9F57AF4E-0DD9-4DE5-AB0F-8022750622B2}" type="presParOf" srcId="{8CE9550D-7639-4300-9086-1747046FE966}" destId="{7F1B4477-6D8F-4B39-A8E0-B24C303E4979}" srcOrd="3" destOrd="0" presId="urn:microsoft.com/office/officeart/2005/8/layout/hierarchy3"/>
    <dgm:cxn modelId="{54BE5393-B245-4E6F-8B69-C5242D35C7F5}" type="presParOf" srcId="{8CE9550D-7639-4300-9086-1747046FE966}" destId="{D9DC5FCF-BBA3-4A46-90E8-747B46708F40}" srcOrd="4" destOrd="0" presId="urn:microsoft.com/office/officeart/2005/8/layout/hierarchy3"/>
    <dgm:cxn modelId="{046D0ED1-8EDD-4C27-825A-B694C38739E4}" type="presParOf" srcId="{8CE9550D-7639-4300-9086-1747046FE966}" destId="{83C69F21-AB52-4E53-B0CE-2481F72E639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154ECE-7B39-4CFD-9D77-620C8793BFA4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1463D73-14FF-4B84-A7B3-7A1728D168CF}">
      <dgm:prSet/>
      <dgm:spPr/>
      <dgm:t>
        <a:bodyPr/>
        <a:lstStyle/>
        <a:p>
          <a:pPr rtl="0"/>
          <a:r>
            <a:rPr lang="ru-RU" b="1" dirty="0" smtClean="0">
              <a:latin typeface="Arial" pitchFamily="34" charset="0"/>
              <a:cs typeface="Arial" pitchFamily="34" charset="0"/>
            </a:rPr>
            <a:t>Условия реализации Программы 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4BBF4A4E-6FA9-43FB-92A3-A590B14DBECC}" type="parTrans" cxnId="{A4FD5BBF-109A-4F85-B6C6-DA3C8C9B4B6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7FE7DFDB-860D-404A-A491-4C367C43BD88}" type="sibTrans" cxnId="{A4FD5BBF-109A-4F85-B6C6-DA3C8C9B4B6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CB0B246E-1B36-4802-A8B7-E098ED9E168E}">
      <dgm:prSet custT="1"/>
      <dgm:spPr/>
      <dgm:t>
        <a:bodyPr anchor="b"/>
        <a:lstStyle/>
        <a:p>
          <a:pPr algn="r" rtl="0"/>
          <a:r>
            <a:rPr lang="ru-RU" sz="1800" b="1" dirty="0" smtClean="0">
              <a:latin typeface="Arial" pitchFamily="34" charset="0"/>
              <a:cs typeface="Arial" pitchFamily="34" charset="0"/>
            </a:rPr>
            <a:t>психолого-педагогические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D7005713-87D5-44A8-8D7E-0111A202E0D8}" type="parTrans" cxnId="{10533E12-E572-4815-9C89-1FBCF410881D}">
      <dgm:prSet/>
      <dgm:spPr>
        <a:solidFill>
          <a:schemeClr val="bg1">
            <a:lumMod val="65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D33B6ADC-9B05-46B1-8699-4C5D4F2125EC}" type="sibTrans" cxnId="{10533E12-E572-4815-9C89-1FBCF410881D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E8BCD069-8930-47C2-88FD-F813F1995F8F}">
      <dgm:prSet custT="1"/>
      <dgm:spPr/>
      <dgm:t>
        <a:bodyPr anchor="b"/>
        <a:lstStyle/>
        <a:p>
          <a:pPr algn="r" rtl="0"/>
          <a:r>
            <a:rPr lang="ru-RU" sz="1800" b="1" dirty="0" smtClean="0">
              <a:latin typeface="Arial" pitchFamily="34" charset="0"/>
              <a:cs typeface="Arial" pitchFamily="34" charset="0"/>
            </a:rPr>
            <a:t>кадровые</a:t>
          </a:r>
        </a:p>
      </dgm:t>
    </dgm:pt>
    <dgm:pt modelId="{1CF66A1A-C11D-4A37-B24A-0094E82B90C4}" type="parTrans" cxnId="{6F18F1B3-C5BE-493E-BBA3-8F028C93FC85}">
      <dgm:prSet/>
      <dgm:spPr>
        <a:solidFill>
          <a:schemeClr val="bg1">
            <a:lumMod val="65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BE30DEF-1453-40FF-91E4-1902B15DC159}" type="sibTrans" cxnId="{6F18F1B3-C5BE-493E-BBA3-8F028C93FC85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816CBD4-AA3A-4241-9793-A0172A3528C1}">
      <dgm:prSet custT="1"/>
      <dgm:spPr/>
      <dgm:t>
        <a:bodyPr anchor="b"/>
        <a:lstStyle/>
        <a:p>
          <a:pPr algn="ctr" rtl="0"/>
          <a:r>
            <a:rPr lang="ru-RU" sz="1800" b="1" dirty="0" smtClean="0">
              <a:latin typeface="Arial" pitchFamily="34" charset="0"/>
              <a:cs typeface="Arial" pitchFamily="34" charset="0"/>
            </a:rPr>
            <a:t>материально-технические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3822962A-EB03-4DFC-99F8-BD121BE72F6D}" type="parTrans" cxnId="{8C298C77-6CEC-433D-949D-1CC5A1C8D496}">
      <dgm:prSet/>
      <dgm:spPr>
        <a:solidFill>
          <a:schemeClr val="bg1">
            <a:lumMod val="65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DD82653-B556-4E2E-8C32-C75398163891}" type="sibTrans" cxnId="{8C298C77-6CEC-433D-949D-1CC5A1C8D496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08A7C2B-5105-4D9C-B1CE-1FA99CB1C3D3}">
      <dgm:prSet custT="1"/>
      <dgm:spPr/>
      <dgm:t>
        <a:bodyPr anchor="b"/>
        <a:lstStyle/>
        <a:p>
          <a:pPr algn="l" rtl="0"/>
          <a:r>
            <a:rPr lang="ru-RU" sz="1800" b="1" dirty="0" smtClean="0">
              <a:latin typeface="Arial" pitchFamily="34" charset="0"/>
              <a:cs typeface="Arial" pitchFamily="34" charset="0"/>
            </a:rPr>
            <a:t>финансовые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1592DF53-5B48-40B6-8F23-664FC7C14BF9}" type="parTrans" cxnId="{71C3AA7C-620C-4171-80B0-273BD0360670}">
      <dgm:prSet/>
      <dgm:spPr>
        <a:solidFill>
          <a:schemeClr val="bg1">
            <a:lumMod val="65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866215EB-9DB6-49FE-BF86-D1C3B5D460C3}" type="sibTrans" cxnId="{71C3AA7C-620C-4171-80B0-273BD0360670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076C3E2C-A08A-4A77-AA36-E6DF0555F1DC}">
      <dgm:prSet custT="1"/>
      <dgm:spPr/>
      <dgm:t>
        <a:bodyPr anchor="b"/>
        <a:lstStyle/>
        <a:p>
          <a:pPr algn="l" rtl="0">
            <a:spcAft>
              <a:spcPts val="0"/>
            </a:spcAft>
          </a:pPr>
          <a:r>
            <a:rPr lang="ru-RU" sz="1600" b="1" dirty="0" smtClean="0">
              <a:latin typeface="Arial" pitchFamily="34" charset="0"/>
              <a:cs typeface="Arial" pitchFamily="34" charset="0"/>
            </a:rPr>
            <a:t>развивающая </a:t>
          </a:r>
          <a:r>
            <a:rPr lang="ru-RU" sz="1600" b="1" dirty="0" err="1" smtClean="0">
              <a:latin typeface="Arial" pitchFamily="34" charset="0"/>
              <a:cs typeface="Arial" pitchFamily="34" charset="0"/>
            </a:rPr>
            <a:t>предметно-простран-ственная</a:t>
          </a:r>
          <a:r>
            <a:rPr lang="ru-RU" sz="1600" b="1" dirty="0" smtClean="0">
              <a:latin typeface="Arial" pitchFamily="34" charset="0"/>
              <a:cs typeface="Arial" pitchFamily="34" charset="0"/>
            </a:rPr>
            <a:t> среда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C81A9648-D230-4EC7-86D8-B860BF1AB3FC}" type="parTrans" cxnId="{108F82D0-2AE9-4242-AFED-4A46F8D34532}">
      <dgm:prSet/>
      <dgm:spPr>
        <a:solidFill>
          <a:schemeClr val="bg1">
            <a:lumMod val="65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B91B9F6-DCCC-4D7F-851B-93B7D26D25B7}" type="sibTrans" cxnId="{108F82D0-2AE9-4242-AFED-4A46F8D34532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3335F60-642A-4427-A838-165D2B2F7FEC}" type="pres">
      <dgm:prSet presAssocID="{20154ECE-7B39-4CFD-9D77-620C8793BFA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1E006B-21F5-46AA-8998-1C96EB4B204D}" type="pres">
      <dgm:prSet presAssocID="{51463D73-14FF-4B84-A7B3-7A1728D168CF}" presName="centerShape" presStyleLbl="node0" presStyleIdx="0" presStyleCnt="1"/>
      <dgm:spPr/>
      <dgm:t>
        <a:bodyPr/>
        <a:lstStyle/>
        <a:p>
          <a:endParaRPr lang="ru-RU"/>
        </a:p>
      </dgm:t>
    </dgm:pt>
    <dgm:pt modelId="{147E32E6-AB54-4E84-BB3A-47487DDE0712}" type="pres">
      <dgm:prSet presAssocID="{D7005713-87D5-44A8-8D7E-0111A202E0D8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376248BD-1EC5-4BAF-BBD6-A73117E032D9}" type="pres">
      <dgm:prSet presAssocID="{CB0B246E-1B36-4802-A8B7-E098ED9E168E}" presName="node" presStyleLbl="node1" presStyleIdx="0" presStyleCnt="5" custRadScaleRad="85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18722-979B-4B68-9C34-C8C9ADA59849}" type="pres">
      <dgm:prSet presAssocID="{1CF66A1A-C11D-4A37-B24A-0094E82B90C4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67E63387-9D50-4E69-A1B2-05C90B6A8820}" type="pres">
      <dgm:prSet presAssocID="{E8BCD069-8930-47C2-88FD-F813F1995F8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37085-31A9-4CEF-968A-5754A1BED0F3}" type="pres">
      <dgm:prSet presAssocID="{3822962A-EB03-4DFC-99F8-BD121BE72F6D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85FA9262-A9A0-4CB4-B210-E955056DAA61}" type="pres">
      <dgm:prSet presAssocID="{F816CBD4-AA3A-4241-9793-A0172A3528C1}" presName="node" presStyleLbl="node1" presStyleIdx="2" presStyleCnt="5" custRadScaleRad="89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E0133-3CF9-4E91-BAC4-5A8D4019F55C}" type="pres">
      <dgm:prSet presAssocID="{1592DF53-5B48-40B6-8F23-664FC7C14BF9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C99FF022-8BC1-4F2B-B4D8-4A0E4FBB2C9A}" type="pres">
      <dgm:prSet presAssocID="{F08A7C2B-5105-4D9C-B1CE-1FA99CB1C3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AF17D-83B2-4913-B617-EF6E9F92861A}" type="pres">
      <dgm:prSet presAssocID="{C81A9648-D230-4EC7-86D8-B860BF1AB3FC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56E1D205-E012-42B2-9FF1-689D150C560D}" type="pres">
      <dgm:prSet presAssocID="{076C3E2C-A08A-4A77-AA36-E6DF0555F1DC}" presName="node" presStyleLbl="node1" presStyleIdx="4" presStyleCnt="5" custScaleX="123015" custRadScaleRad="93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18F1B3-C5BE-493E-BBA3-8F028C93FC85}" srcId="{51463D73-14FF-4B84-A7B3-7A1728D168CF}" destId="{E8BCD069-8930-47C2-88FD-F813F1995F8F}" srcOrd="1" destOrd="0" parTransId="{1CF66A1A-C11D-4A37-B24A-0094E82B90C4}" sibTransId="{ABE30DEF-1453-40FF-91E4-1902B15DC159}"/>
    <dgm:cxn modelId="{F993F77E-054F-4FB5-92E5-E1918FFE6FE3}" type="presOf" srcId="{3822962A-EB03-4DFC-99F8-BD121BE72F6D}" destId="{DC437085-31A9-4CEF-968A-5754A1BED0F3}" srcOrd="0" destOrd="0" presId="urn:microsoft.com/office/officeart/2005/8/layout/radial4"/>
    <dgm:cxn modelId="{7C9E7BDD-7A31-4912-8010-F8F3FB31A162}" type="presOf" srcId="{D7005713-87D5-44A8-8D7E-0111A202E0D8}" destId="{147E32E6-AB54-4E84-BB3A-47487DDE0712}" srcOrd="0" destOrd="0" presId="urn:microsoft.com/office/officeart/2005/8/layout/radial4"/>
    <dgm:cxn modelId="{71C3AA7C-620C-4171-80B0-273BD0360670}" srcId="{51463D73-14FF-4B84-A7B3-7A1728D168CF}" destId="{F08A7C2B-5105-4D9C-B1CE-1FA99CB1C3D3}" srcOrd="3" destOrd="0" parTransId="{1592DF53-5B48-40B6-8F23-664FC7C14BF9}" sibTransId="{866215EB-9DB6-49FE-BF86-D1C3B5D460C3}"/>
    <dgm:cxn modelId="{10533E12-E572-4815-9C89-1FBCF410881D}" srcId="{51463D73-14FF-4B84-A7B3-7A1728D168CF}" destId="{CB0B246E-1B36-4802-A8B7-E098ED9E168E}" srcOrd="0" destOrd="0" parTransId="{D7005713-87D5-44A8-8D7E-0111A202E0D8}" sibTransId="{D33B6ADC-9B05-46B1-8699-4C5D4F2125EC}"/>
    <dgm:cxn modelId="{0EFB8039-53AE-4B64-ACC7-7CD98E92D330}" type="presOf" srcId="{076C3E2C-A08A-4A77-AA36-E6DF0555F1DC}" destId="{56E1D205-E012-42B2-9FF1-689D150C560D}" srcOrd="0" destOrd="0" presId="urn:microsoft.com/office/officeart/2005/8/layout/radial4"/>
    <dgm:cxn modelId="{6BC5EDDB-9325-4CB6-81C7-1104876365F7}" type="presOf" srcId="{F08A7C2B-5105-4D9C-B1CE-1FA99CB1C3D3}" destId="{C99FF022-8BC1-4F2B-B4D8-4A0E4FBB2C9A}" srcOrd="0" destOrd="0" presId="urn:microsoft.com/office/officeart/2005/8/layout/radial4"/>
    <dgm:cxn modelId="{E3C6D950-E1A4-4F9C-8376-91FE9ED321F1}" type="presOf" srcId="{F816CBD4-AA3A-4241-9793-A0172A3528C1}" destId="{85FA9262-A9A0-4CB4-B210-E955056DAA61}" srcOrd="0" destOrd="0" presId="urn:microsoft.com/office/officeart/2005/8/layout/radial4"/>
    <dgm:cxn modelId="{60C24D00-28DF-49C7-B32A-383F2EC0C1FF}" type="presOf" srcId="{1592DF53-5B48-40B6-8F23-664FC7C14BF9}" destId="{A2FE0133-3CF9-4E91-BAC4-5A8D4019F55C}" srcOrd="0" destOrd="0" presId="urn:microsoft.com/office/officeart/2005/8/layout/radial4"/>
    <dgm:cxn modelId="{E7212D4C-E392-4710-AD83-CBE1CF734E02}" type="presOf" srcId="{CB0B246E-1B36-4802-A8B7-E098ED9E168E}" destId="{376248BD-1EC5-4BAF-BBD6-A73117E032D9}" srcOrd="0" destOrd="0" presId="urn:microsoft.com/office/officeart/2005/8/layout/radial4"/>
    <dgm:cxn modelId="{487F4A6D-EB8E-43E6-BE44-C801AB2BBD24}" type="presOf" srcId="{1CF66A1A-C11D-4A37-B24A-0094E82B90C4}" destId="{61B18722-979B-4B68-9C34-C8C9ADA59849}" srcOrd="0" destOrd="0" presId="urn:microsoft.com/office/officeart/2005/8/layout/radial4"/>
    <dgm:cxn modelId="{8C298C77-6CEC-433D-949D-1CC5A1C8D496}" srcId="{51463D73-14FF-4B84-A7B3-7A1728D168CF}" destId="{F816CBD4-AA3A-4241-9793-A0172A3528C1}" srcOrd="2" destOrd="0" parTransId="{3822962A-EB03-4DFC-99F8-BD121BE72F6D}" sibTransId="{5DD82653-B556-4E2E-8C32-C75398163891}"/>
    <dgm:cxn modelId="{B8CD4F94-F70E-49B8-A18C-1E1C349203BF}" type="presOf" srcId="{51463D73-14FF-4B84-A7B3-7A1728D168CF}" destId="{771E006B-21F5-46AA-8998-1C96EB4B204D}" srcOrd="0" destOrd="0" presId="urn:microsoft.com/office/officeart/2005/8/layout/radial4"/>
    <dgm:cxn modelId="{E3338AD3-4261-4FE7-B611-0866F536253A}" type="presOf" srcId="{E8BCD069-8930-47C2-88FD-F813F1995F8F}" destId="{67E63387-9D50-4E69-A1B2-05C90B6A8820}" srcOrd="0" destOrd="0" presId="urn:microsoft.com/office/officeart/2005/8/layout/radial4"/>
    <dgm:cxn modelId="{108F82D0-2AE9-4242-AFED-4A46F8D34532}" srcId="{51463D73-14FF-4B84-A7B3-7A1728D168CF}" destId="{076C3E2C-A08A-4A77-AA36-E6DF0555F1DC}" srcOrd="4" destOrd="0" parTransId="{C81A9648-D230-4EC7-86D8-B860BF1AB3FC}" sibTransId="{1B91B9F6-DCCC-4D7F-851B-93B7D26D25B7}"/>
    <dgm:cxn modelId="{C7086153-6364-400A-8B38-992338B2F0EF}" type="presOf" srcId="{C81A9648-D230-4EC7-86D8-B860BF1AB3FC}" destId="{BBBAF17D-83B2-4913-B617-EF6E9F92861A}" srcOrd="0" destOrd="0" presId="urn:microsoft.com/office/officeart/2005/8/layout/radial4"/>
    <dgm:cxn modelId="{6A464C35-CD98-4150-8369-4A8D37D65976}" type="presOf" srcId="{20154ECE-7B39-4CFD-9D77-620C8793BFA4}" destId="{93335F60-642A-4427-A838-165D2B2F7FEC}" srcOrd="0" destOrd="0" presId="urn:microsoft.com/office/officeart/2005/8/layout/radial4"/>
    <dgm:cxn modelId="{A4FD5BBF-109A-4F85-B6C6-DA3C8C9B4B65}" srcId="{20154ECE-7B39-4CFD-9D77-620C8793BFA4}" destId="{51463D73-14FF-4B84-A7B3-7A1728D168CF}" srcOrd="0" destOrd="0" parTransId="{4BBF4A4E-6FA9-43FB-92A3-A590B14DBECC}" sibTransId="{7FE7DFDB-860D-404A-A491-4C367C43BD88}"/>
    <dgm:cxn modelId="{01DCC8FD-E968-4E09-B773-61D2C9B5623D}" type="presParOf" srcId="{93335F60-642A-4427-A838-165D2B2F7FEC}" destId="{771E006B-21F5-46AA-8998-1C96EB4B204D}" srcOrd="0" destOrd="0" presId="urn:microsoft.com/office/officeart/2005/8/layout/radial4"/>
    <dgm:cxn modelId="{B0FA86D8-7D1B-4BFD-ABC1-EECFFA9F7155}" type="presParOf" srcId="{93335F60-642A-4427-A838-165D2B2F7FEC}" destId="{147E32E6-AB54-4E84-BB3A-47487DDE0712}" srcOrd="1" destOrd="0" presId="urn:microsoft.com/office/officeart/2005/8/layout/radial4"/>
    <dgm:cxn modelId="{6880C29F-7EAD-451D-B9D5-F5220909CCB2}" type="presParOf" srcId="{93335F60-642A-4427-A838-165D2B2F7FEC}" destId="{376248BD-1EC5-4BAF-BBD6-A73117E032D9}" srcOrd="2" destOrd="0" presId="urn:microsoft.com/office/officeart/2005/8/layout/radial4"/>
    <dgm:cxn modelId="{74972805-0430-4BCB-A74E-C50143CF4028}" type="presParOf" srcId="{93335F60-642A-4427-A838-165D2B2F7FEC}" destId="{61B18722-979B-4B68-9C34-C8C9ADA59849}" srcOrd="3" destOrd="0" presId="urn:microsoft.com/office/officeart/2005/8/layout/radial4"/>
    <dgm:cxn modelId="{FC7BAF49-A545-4A30-BFD9-3171F6404FC3}" type="presParOf" srcId="{93335F60-642A-4427-A838-165D2B2F7FEC}" destId="{67E63387-9D50-4E69-A1B2-05C90B6A8820}" srcOrd="4" destOrd="0" presId="urn:microsoft.com/office/officeart/2005/8/layout/radial4"/>
    <dgm:cxn modelId="{35C3FE6F-037D-4717-8ACD-B8A20F76E723}" type="presParOf" srcId="{93335F60-642A-4427-A838-165D2B2F7FEC}" destId="{DC437085-31A9-4CEF-968A-5754A1BED0F3}" srcOrd="5" destOrd="0" presId="urn:microsoft.com/office/officeart/2005/8/layout/radial4"/>
    <dgm:cxn modelId="{4F818946-3EF9-4B79-8B9E-C402FFEEB6A6}" type="presParOf" srcId="{93335F60-642A-4427-A838-165D2B2F7FEC}" destId="{85FA9262-A9A0-4CB4-B210-E955056DAA61}" srcOrd="6" destOrd="0" presId="urn:microsoft.com/office/officeart/2005/8/layout/radial4"/>
    <dgm:cxn modelId="{D8CE6BDD-5668-41C9-9B04-37637C726944}" type="presParOf" srcId="{93335F60-642A-4427-A838-165D2B2F7FEC}" destId="{A2FE0133-3CF9-4E91-BAC4-5A8D4019F55C}" srcOrd="7" destOrd="0" presId="urn:microsoft.com/office/officeart/2005/8/layout/radial4"/>
    <dgm:cxn modelId="{785CA91B-EA4B-4F47-801B-5FFC5BF8E9D6}" type="presParOf" srcId="{93335F60-642A-4427-A838-165D2B2F7FEC}" destId="{C99FF022-8BC1-4F2B-B4D8-4A0E4FBB2C9A}" srcOrd="8" destOrd="0" presId="urn:microsoft.com/office/officeart/2005/8/layout/radial4"/>
    <dgm:cxn modelId="{2281AE4A-8B1F-4E0B-911C-4926BA7A933A}" type="presParOf" srcId="{93335F60-642A-4427-A838-165D2B2F7FEC}" destId="{BBBAF17D-83B2-4913-B617-EF6E9F92861A}" srcOrd="9" destOrd="0" presId="urn:microsoft.com/office/officeart/2005/8/layout/radial4"/>
    <dgm:cxn modelId="{82428134-4B47-492B-BB71-1EFDBFB715D2}" type="presParOf" srcId="{93335F60-642A-4427-A838-165D2B2F7FEC}" destId="{56E1D205-E012-42B2-9FF1-689D150C560D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D73DF2-484E-44D2-9CD5-C00217C16C3A}">
      <dsp:nvSpPr>
        <dsp:cNvPr id="0" name=""/>
        <dsp:cNvSpPr/>
      </dsp:nvSpPr>
      <dsp:spPr>
        <a:xfrm>
          <a:off x="688198" y="0"/>
          <a:ext cx="3562639" cy="1204884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800" b="1" kern="1200" dirty="0" smtClean="0">
              <a:latin typeface="Arial" pitchFamily="34" charset="0"/>
              <a:cs typeface="Arial" pitchFamily="34" charset="0"/>
            </a:rPr>
            <a:t>ФГОС ДО</a:t>
          </a:r>
          <a:endParaRPr lang="ru-RU" sz="4800" b="1" kern="1200" dirty="0">
            <a:latin typeface="Arial" pitchFamily="34" charset="0"/>
            <a:cs typeface="Arial" pitchFamily="34" charset="0"/>
          </a:endParaRPr>
        </a:p>
      </dsp:txBody>
      <dsp:txXfrm>
        <a:off x="688198" y="0"/>
        <a:ext cx="3562639" cy="1204884"/>
      </dsp:txXfrm>
    </dsp:sp>
    <dsp:sp modelId="{E399C37D-B054-4A5C-BE86-F36670A3B11D}">
      <dsp:nvSpPr>
        <dsp:cNvPr id="0" name=""/>
        <dsp:cNvSpPr/>
      </dsp:nvSpPr>
      <dsp:spPr>
        <a:xfrm>
          <a:off x="1044462" y="1204884"/>
          <a:ext cx="457136" cy="715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5347"/>
              </a:lnTo>
              <a:lnTo>
                <a:pt x="457136" y="7153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12C64F-4D22-481B-995F-F01A3B09F3FD}">
      <dsp:nvSpPr>
        <dsp:cNvPr id="0" name=""/>
        <dsp:cNvSpPr/>
      </dsp:nvSpPr>
      <dsp:spPr>
        <a:xfrm>
          <a:off x="1501599" y="1440756"/>
          <a:ext cx="6423116" cy="9589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Требования </a:t>
          </a:r>
          <a:r>
            <a:rPr lang="ru-RU" sz="2000" b="0" kern="1200" dirty="0" smtClean="0">
              <a:latin typeface="Arial" pitchFamily="34" charset="0"/>
              <a:cs typeface="Arial" pitchFamily="34" charset="0"/>
            </a:rPr>
            <a:t>к</a:t>
          </a: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 структуре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 основной образовательной программы дошкольного образования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1501599" y="1440756"/>
        <a:ext cx="6423116" cy="958950"/>
      </dsp:txXfrm>
    </dsp:sp>
    <dsp:sp modelId="{9D63976C-C296-41DB-B55C-16481C84E1FF}">
      <dsp:nvSpPr>
        <dsp:cNvPr id="0" name=""/>
        <dsp:cNvSpPr/>
      </dsp:nvSpPr>
      <dsp:spPr>
        <a:xfrm>
          <a:off x="1044462" y="1204884"/>
          <a:ext cx="457136" cy="1908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842"/>
              </a:lnTo>
              <a:lnTo>
                <a:pt x="457136" y="19088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B4477-6D8F-4B39-A8E0-B24C303E4979}">
      <dsp:nvSpPr>
        <dsp:cNvPr id="0" name=""/>
        <dsp:cNvSpPr/>
      </dsp:nvSpPr>
      <dsp:spPr>
        <a:xfrm>
          <a:off x="1501599" y="2634251"/>
          <a:ext cx="6423116" cy="9589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30000"/>
                <a:satMod val="250000"/>
              </a:schemeClr>
            </a:gs>
            <a:gs pos="72000">
              <a:schemeClr val="accent4">
                <a:tint val="75000"/>
                <a:satMod val="210000"/>
              </a:schemeClr>
            </a:gs>
            <a:gs pos="100000">
              <a:schemeClr val="accent4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Требования</a:t>
          </a:r>
          <a:br>
            <a:rPr lang="ru-RU" sz="2000" kern="1200" dirty="0" smtClean="0">
              <a:latin typeface="Arial" pitchFamily="34" charset="0"/>
              <a:cs typeface="Arial" pitchFamily="34" charset="0"/>
            </a:rPr>
          </a:br>
          <a:r>
            <a:rPr lang="ru-RU" sz="2000" b="0" kern="1200" dirty="0" smtClean="0">
              <a:latin typeface="Arial" pitchFamily="34" charset="0"/>
              <a:cs typeface="Arial" pitchFamily="34" charset="0"/>
            </a:rPr>
            <a:t>к</a:t>
          </a: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 условиям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000" b="0" kern="1200" dirty="0" smtClean="0">
              <a:latin typeface="Arial" pitchFamily="34" charset="0"/>
              <a:cs typeface="Arial" pitchFamily="34" charset="0"/>
            </a:rPr>
            <a:t>реализации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 основной образовательной программы дошкольного образования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1501599" y="2634251"/>
        <a:ext cx="6423116" cy="958950"/>
      </dsp:txXfrm>
    </dsp:sp>
    <dsp:sp modelId="{D9DC5FCF-BBA3-4A46-90E8-747B46708F40}">
      <dsp:nvSpPr>
        <dsp:cNvPr id="0" name=""/>
        <dsp:cNvSpPr/>
      </dsp:nvSpPr>
      <dsp:spPr>
        <a:xfrm>
          <a:off x="1044462" y="1204884"/>
          <a:ext cx="457136" cy="3102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2336"/>
              </a:lnTo>
              <a:lnTo>
                <a:pt x="457136" y="31023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69F21-AB52-4E53-B0CE-2481F72E639A}">
      <dsp:nvSpPr>
        <dsp:cNvPr id="0" name=""/>
        <dsp:cNvSpPr/>
      </dsp:nvSpPr>
      <dsp:spPr>
        <a:xfrm>
          <a:off x="1501599" y="3827746"/>
          <a:ext cx="6423116" cy="9589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Требования</a:t>
          </a:r>
          <a:br>
            <a:rPr lang="ru-RU" sz="2000" kern="1200" dirty="0" smtClean="0">
              <a:latin typeface="Arial" pitchFamily="34" charset="0"/>
              <a:cs typeface="Arial" pitchFamily="34" charset="0"/>
            </a:rPr>
          </a:br>
          <a:r>
            <a:rPr lang="ru-RU" sz="2000" kern="1200" dirty="0" smtClean="0">
              <a:latin typeface="Arial" pitchFamily="34" charset="0"/>
              <a:cs typeface="Arial" pitchFamily="34" charset="0"/>
            </a:rPr>
            <a:t>к </a:t>
          </a: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результатам</a:t>
          </a:r>
          <a:r>
            <a:rPr lang="ru-RU" sz="2000" kern="1200" dirty="0" smtClean="0">
              <a:latin typeface="Arial" pitchFamily="34" charset="0"/>
              <a:cs typeface="Arial" pitchFamily="34" charset="0"/>
            </a:rPr>
            <a:t> освоения основной образовательной программы дошкольного образования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1501599" y="3827746"/>
        <a:ext cx="6423116" cy="9589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1E006B-21F5-46AA-8998-1C96EB4B204D}">
      <dsp:nvSpPr>
        <dsp:cNvPr id="0" name=""/>
        <dsp:cNvSpPr/>
      </dsp:nvSpPr>
      <dsp:spPr>
        <a:xfrm>
          <a:off x="3061357" y="3119593"/>
          <a:ext cx="2205166" cy="22051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Условия реализации Программы 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3061357" y="3119593"/>
        <a:ext cx="2205166" cy="2205166"/>
      </dsp:txXfrm>
    </dsp:sp>
    <dsp:sp modelId="{147E32E6-AB54-4E84-BB3A-47487DDE0712}">
      <dsp:nvSpPr>
        <dsp:cNvPr id="0" name=""/>
        <dsp:cNvSpPr/>
      </dsp:nvSpPr>
      <dsp:spPr>
        <a:xfrm rot="10800000">
          <a:off x="1400828" y="3907940"/>
          <a:ext cx="1569199" cy="628472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248BD-1EC5-4BAF-BBD6-A73117E032D9}">
      <dsp:nvSpPr>
        <dsp:cNvPr id="0" name=""/>
        <dsp:cNvSpPr/>
      </dsp:nvSpPr>
      <dsp:spPr>
        <a:xfrm>
          <a:off x="353374" y="3384213"/>
          <a:ext cx="2094907" cy="1675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психолого-педагогические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353374" y="3384213"/>
        <a:ext cx="2094907" cy="1675926"/>
      </dsp:txXfrm>
    </dsp:sp>
    <dsp:sp modelId="{61B18722-979B-4B68-9C34-C8C9ADA59849}">
      <dsp:nvSpPr>
        <dsp:cNvPr id="0" name=""/>
        <dsp:cNvSpPr/>
      </dsp:nvSpPr>
      <dsp:spPr>
        <a:xfrm rot="13500000">
          <a:off x="1580185" y="2332398"/>
          <a:ext cx="2016424" cy="628472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63387-9D50-4E69-A1B2-05C90B6A8820}">
      <dsp:nvSpPr>
        <dsp:cNvPr id="0" name=""/>
        <dsp:cNvSpPr/>
      </dsp:nvSpPr>
      <dsp:spPr>
        <a:xfrm>
          <a:off x="828029" y="1095757"/>
          <a:ext cx="2094907" cy="16759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кадровые</a:t>
          </a:r>
        </a:p>
      </dsp:txBody>
      <dsp:txXfrm>
        <a:off x="828029" y="1095757"/>
        <a:ext cx="2094907" cy="1675926"/>
      </dsp:txXfrm>
    </dsp:sp>
    <dsp:sp modelId="{DC437085-31A9-4CEF-968A-5754A1BED0F3}">
      <dsp:nvSpPr>
        <dsp:cNvPr id="0" name=""/>
        <dsp:cNvSpPr/>
      </dsp:nvSpPr>
      <dsp:spPr>
        <a:xfrm rot="16200000">
          <a:off x="3314701" y="1857265"/>
          <a:ext cx="1698477" cy="628472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A9262-A9A0-4CB4-B210-E955056DAA61}">
      <dsp:nvSpPr>
        <dsp:cNvPr id="0" name=""/>
        <dsp:cNvSpPr/>
      </dsp:nvSpPr>
      <dsp:spPr>
        <a:xfrm>
          <a:off x="3116486" y="484300"/>
          <a:ext cx="2094907" cy="16759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материально-технические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3116486" y="484300"/>
        <a:ext cx="2094907" cy="1675926"/>
      </dsp:txXfrm>
    </dsp:sp>
    <dsp:sp modelId="{A2FE0133-3CF9-4E91-BAC4-5A8D4019F55C}">
      <dsp:nvSpPr>
        <dsp:cNvPr id="0" name=""/>
        <dsp:cNvSpPr/>
      </dsp:nvSpPr>
      <dsp:spPr>
        <a:xfrm rot="18900000">
          <a:off x="4731270" y="2332398"/>
          <a:ext cx="2016424" cy="628472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FF022-8BC1-4F2B-B4D8-4A0E4FBB2C9A}">
      <dsp:nvSpPr>
        <dsp:cNvPr id="0" name=""/>
        <dsp:cNvSpPr/>
      </dsp:nvSpPr>
      <dsp:spPr>
        <a:xfrm>
          <a:off x="5404942" y="1095757"/>
          <a:ext cx="2094907" cy="16759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финансовые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5404942" y="1095757"/>
        <a:ext cx="2094907" cy="1675926"/>
      </dsp:txXfrm>
    </dsp:sp>
    <dsp:sp modelId="{BBBAF17D-83B2-4913-B617-EF6E9F92861A}">
      <dsp:nvSpPr>
        <dsp:cNvPr id="0" name=""/>
        <dsp:cNvSpPr/>
      </dsp:nvSpPr>
      <dsp:spPr>
        <a:xfrm>
          <a:off x="5372489" y="3907940"/>
          <a:ext cx="1820689" cy="628472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1D205-E012-42B2-9FF1-689D150C560D}">
      <dsp:nvSpPr>
        <dsp:cNvPr id="0" name=""/>
        <dsp:cNvSpPr/>
      </dsp:nvSpPr>
      <dsp:spPr>
        <a:xfrm>
          <a:off x="5904653" y="3384213"/>
          <a:ext cx="2577050" cy="167592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развивающая </a:t>
          </a:r>
          <a:r>
            <a:rPr lang="ru-RU" sz="1600" b="1" kern="1200" dirty="0" err="1" smtClean="0">
              <a:latin typeface="Arial" pitchFamily="34" charset="0"/>
              <a:cs typeface="Arial" pitchFamily="34" charset="0"/>
            </a:rPr>
            <a:t>предметно-простран-ственная</a:t>
          </a: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 среда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5904653" y="3384213"/>
        <a:ext cx="2577050" cy="1675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3F1884-0007-4AF9-8CE0-453D2B6DD987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61863F-987D-4937-93A1-7332A5BE5E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268760"/>
            <a:ext cx="7704856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ФГОС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Федеральный закон от 29 декабря 2012 г.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«Об образовании в Российской Федерации»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237637" y="1309384"/>
            <a:ext cx="6790351" cy="1107996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Дошкольное образование – уровень общего образования и неотъемлемая часть системы непрерывного образования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4193" y="2808628"/>
            <a:ext cx="3240000" cy="144655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Федеральный государственный образовательный стандарт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94330" y="2770326"/>
            <a:ext cx="3240000" cy="144655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Вариативные примерные основные образовательные ПРОГРАММЫ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4869160"/>
            <a:ext cx="4641487" cy="144655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ОСНОВНАЯ ОБРАЗОВАТЕЛЬНАЯ ПРОГРАММА ДОШКОЛЬНОГО ОБРАЗОВАНИЯ</a:t>
            </a:r>
          </a:p>
        </p:txBody>
      </p:sp>
      <p:sp>
        <p:nvSpPr>
          <p:cNvPr id="7" name="Плюс 6"/>
          <p:cNvSpPr/>
          <p:nvPr/>
        </p:nvSpPr>
        <p:spPr>
          <a:xfrm>
            <a:off x="3905250" y="2987675"/>
            <a:ext cx="985838" cy="1011238"/>
          </a:xfrm>
          <a:prstGeom prst="mathPlus">
            <a:avLst>
              <a:gd name="adj1" fmla="val 11463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2702" y="4583195"/>
            <a:ext cx="2268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Экспертиза ПРОГРАММ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89480" y="5445224"/>
            <a:ext cx="2268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Реестр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ПРОГРАММ</a:t>
            </a:r>
          </a:p>
        </p:txBody>
      </p:sp>
      <p:sp>
        <p:nvSpPr>
          <p:cNvPr id="10" name="Выгнутая вправо стрелка 9"/>
          <p:cNvSpPr/>
          <p:nvPr/>
        </p:nvSpPr>
        <p:spPr>
          <a:xfrm flipH="1" flipV="1">
            <a:off x="5075238" y="3725863"/>
            <a:ext cx="558800" cy="18621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8434388" y="3573463"/>
            <a:ext cx="530225" cy="2235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4"/>
          <p:cNvGraphicFramePr>
            <a:graphicFrameLocks/>
          </p:cNvGraphicFramePr>
          <p:nvPr/>
        </p:nvGraphicFramePr>
        <p:xfrm>
          <a:off x="179512" y="1124744"/>
          <a:ext cx="8713787" cy="478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0825" y="115888"/>
            <a:ext cx="871378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Федеральный государственный образовательный стандарт дошкольного образования</a:t>
            </a: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309384"/>
            <a:ext cx="7056783" cy="144655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Утвержден приказом Минобрнауки России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от 17 октября 2013 г. № 1155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Зарегистрирован в Минюсте России 14 ноября 2013 г., регистрационный № 30 384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4171000"/>
            <a:ext cx="2848228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Обязательная часть (не менее 60%)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7984" y="4185374"/>
            <a:ext cx="3888432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Часть, формируемая участниками образовательных отношений (не более 40%)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7638" y="2996952"/>
            <a:ext cx="6790350" cy="769441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</a:rPr>
              <a:t>ОСНОВНАЯ ОБРАЗОВАТЕЛЬНАЯ ПРОГРАММА ДОШКОЛЬНОГО ОБРАЗОВАНИЯ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7522" y="5201037"/>
            <a:ext cx="3456384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Комплексная программа = Примерная основная образовательная программа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5490283"/>
            <a:ext cx="3456384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+mn-cs"/>
              </a:rPr>
              <a:t>Парциальные программы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30461" y="332656"/>
            <a:ext cx="8390011" cy="1238399"/>
          </a:xfrm>
          <a:prstGeom prst="rect">
            <a:avLst/>
          </a:prstGeom>
        </p:spPr>
        <p:txBody>
          <a:bodyPr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kumimoji="0" lang="en-GB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ОСНОВНЫХ СОСТАВЛЯЮЩИХ </a:t>
            </a:r>
            <a:b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РАЗВИТИЯ ЛИЧНОСТИ РЕБЁНКА</a:t>
            </a:r>
            <a:r>
              <a:rPr kumimoji="0" lang="en-US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36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808163"/>
            <a:ext cx="8534152" cy="4406900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оциальная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Умение работать в группах, играть / делиться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	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 другими,       следовать правилам</a:t>
            </a: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endParaRPr kumimoji="0" lang="el-GR" sz="2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изическая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мелкой моторики рук и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физической активности</a:t>
            </a: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нтеллектуальная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Знание и понимание    окружающего мира</a:t>
            </a: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ворческая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самовыражения и детского  воображения</a:t>
            </a: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endParaRPr kumimoji="0" lang="el-GR" sz="2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7800" marR="0" lvl="0" indent="-1651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2119313" algn="l"/>
              </a:tabLst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моциональная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осознания самого себя, уверенности в себе</a:t>
            </a: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умения различать свои чувства и управлять эмоциями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874713" y="2133600"/>
            <a:ext cx="7772400" cy="2231504"/>
          </a:xfrm>
          <a:prstGeom prst="rect">
            <a:avLst/>
          </a:prstGeo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3200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2.5. Программа направлена на: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создание условий развития ребенка, открывающих возможности для его позитивной социализации, его личностного развития, развития инициативы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творческих способностей на основе сотрудничества со взрослыми и сверстниками и соответствующим возрасту видам деятельности;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создание развивающей образовательной среды, которая представляет собой систему условий социализации и индивидуализации  детей.</a:t>
            </a:r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642938" y="4143375"/>
            <a:ext cx="7772400" cy="1509713"/>
          </a:xfrm>
          <a:prstGeom prst="rect">
            <a:avLst/>
          </a:prstGeom>
        </p:spPr>
        <p:txBody>
          <a:bodyPr anchor="b"/>
          <a:lstStyle/>
          <a:p>
            <a:pPr marL="4445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III. ТРЕБОВАНИЯ К УСЛОВИЯМ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РЕАЛИЗАЦИИ ООП ДО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548680"/>
            <a:ext cx="8229600" cy="10699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Общие положения</a:t>
            </a:r>
          </a:p>
        </p:txBody>
      </p:sp>
      <p:graphicFrame>
        <p:nvGraphicFramePr>
          <p:cNvPr id="3" name="Содержимое 4"/>
          <p:cNvGraphicFramePr>
            <a:graphicFrameLocks/>
          </p:cNvGraphicFramePr>
          <p:nvPr/>
        </p:nvGraphicFramePr>
        <p:xfrm>
          <a:off x="323528" y="1196752"/>
          <a:ext cx="856895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D:\ПРОСВЕЩЕНИЕ\Картинки разные\Детские_помещения\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4149080"/>
            <a:ext cx="1800000" cy="135596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4" descr="http://www.bolshoyvopros.ru/files/users/images/63/7f/637fdf6934b8d6902d9d87626df981f5.jpg"/>
          <p:cNvPicPr>
            <a:picLocks noChangeAspect="1" noChangeArrowheads="1"/>
          </p:cNvPicPr>
          <p:nvPr/>
        </p:nvPicPr>
        <p:blipFill>
          <a:blip r:embed="rId8" cstate="print"/>
          <a:srcRect l="2144" t="-150" r="4688" b="5731"/>
          <a:stretch>
            <a:fillRect/>
          </a:stretch>
        </p:blipFill>
        <p:spPr bwMode="auto">
          <a:xfrm>
            <a:off x="6156176" y="1988840"/>
            <a:ext cx="1800000" cy="136815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6" descr="http://img0.liveinternet.ru/images/attach/c/5/92/177/92177630_4565946_k_1_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1340768"/>
            <a:ext cx="1800000" cy="135000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8" descr="http://www.proza.ru/pics/2011/01/28/114.jpg"/>
          <p:cNvPicPr>
            <a:picLocks noChangeAspect="1" noChangeArrowheads="1"/>
          </p:cNvPicPr>
          <p:nvPr/>
        </p:nvPicPr>
        <p:blipFill>
          <a:blip r:embed="rId10" cstate="print"/>
          <a:srcRect l="3704" t="4167" r="26852" b="16658"/>
          <a:stretch>
            <a:fillRect/>
          </a:stretch>
        </p:blipFill>
        <p:spPr bwMode="auto">
          <a:xfrm>
            <a:off x="827584" y="2060848"/>
            <a:ext cx="1800000" cy="136815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9" descr="D:\ПРОСВЕЩЕНИЕ\Картинки разные\Эмоции\050.jpg"/>
          <p:cNvPicPr>
            <a:picLocks noChangeAspect="1" noChangeArrowheads="1"/>
          </p:cNvPicPr>
          <p:nvPr/>
        </p:nvPicPr>
        <p:blipFill>
          <a:blip r:embed="rId11" cstate="print"/>
          <a:srcRect l="8001" t="5041" r="7990"/>
          <a:stretch>
            <a:fillRect/>
          </a:stretch>
        </p:blipFill>
        <p:spPr bwMode="auto">
          <a:xfrm>
            <a:off x="251520" y="4149080"/>
            <a:ext cx="1800000" cy="1356405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147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X64</dc:creator>
  <cp:lastModifiedBy>DNA7 X64</cp:lastModifiedBy>
  <cp:revision>2</cp:revision>
  <dcterms:created xsi:type="dcterms:W3CDTF">2015-05-12T19:15:02Z</dcterms:created>
  <dcterms:modified xsi:type="dcterms:W3CDTF">2015-05-12T19:28:35Z</dcterms:modified>
</cp:coreProperties>
</file>