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6" r:id="rId10"/>
    <p:sldId id="267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1" autoAdjust="0"/>
    <p:restoredTop sz="94706" autoAdjust="0"/>
  </p:normalViewPr>
  <p:slideViewPr>
    <p:cSldViewPr>
      <p:cViewPr varScale="1">
        <p:scale>
          <a:sx n="69" d="100"/>
          <a:sy n="69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6465D-225B-4552-925D-AF94C3E84AEF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2394-84B6-4659-973E-C180A3E9F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6465D-225B-4552-925D-AF94C3E84AEF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2394-84B6-4659-973E-C180A3E9F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6465D-225B-4552-925D-AF94C3E84AEF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2394-84B6-4659-973E-C180A3E9F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6465D-225B-4552-925D-AF94C3E84AEF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2394-84B6-4659-973E-C180A3E9F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6465D-225B-4552-925D-AF94C3E84AEF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2394-84B6-4659-973E-C180A3E9F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6465D-225B-4552-925D-AF94C3E84AEF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2394-84B6-4659-973E-C180A3E9F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6465D-225B-4552-925D-AF94C3E84AEF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2394-84B6-4659-973E-C180A3E9F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6465D-225B-4552-925D-AF94C3E84AEF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2394-84B6-4659-973E-C180A3E9F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6465D-225B-4552-925D-AF94C3E84AEF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2394-84B6-4659-973E-C180A3E9F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6465D-225B-4552-925D-AF94C3E84AEF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2394-84B6-4659-973E-C180A3E9F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6465D-225B-4552-925D-AF94C3E84AEF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DD82394-84B6-4659-973E-C180A3E9F4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66465D-225B-4552-925D-AF94C3E84AEF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D82394-84B6-4659-973E-C180A3E9F4F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b="0" dirty="0" smtClean="0"/>
              <a:t>Queen Elizabeth II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284984"/>
            <a:ext cx="7854696" cy="1752600"/>
          </a:xfrm>
        </p:spPr>
        <p:txBody>
          <a:bodyPr/>
          <a:lstStyle/>
          <a:p>
            <a:r>
              <a:rPr lang="en-US" dirty="0" smtClean="0"/>
              <a:t>Student Dosolyuk Anna</a:t>
            </a:r>
          </a:p>
          <a:p>
            <a:r>
              <a:rPr lang="en-US" dirty="0" smtClean="0"/>
              <a:t>From 8B</a:t>
            </a:r>
          </a:p>
          <a:p>
            <a:r>
              <a:rPr lang="en-US" dirty="0" smtClean="0"/>
              <a:t>Teacher M S.</a:t>
            </a:r>
            <a:r>
              <a:rPr lang="ru-RU" dirty="0" smtClean="0"/>
              <a:t> </a:t>
            </a:r>
            <a:r>
              <a:rPr lang="en-US" dirty="0" err="1" smtClean="0"/>
              <a:t>Bodrova</a:t>
            </a: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Travel</a:t>
            </a:r>
            <a:endParaRPr lang="ru-RU" dirty="0"/>
          </a:p>
        </p:txBody>
      </p:sp>
      <p:pic>
        <p:nvPicPr>
          <p:cNvPr id="4" name="Содержимое 3" descr="11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196752"/>
            <a:ext cx="7001485" cy="530415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a_4048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2650830"/>
            <a:ext cx="3233877" cy="38589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83671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5600" dirty="0" err="1" smtClean="0"/>
              <a:t>Signature</a:t>
            </a:r>
            <a:r>
              <a:rPr lang="ru-RU" sz="5600" dirty="0" smtClean="0"/>
              <a:t>  </a:t>
            </a:r>
            <a:r>
              <a:rPr lang="en-US" sz="5600" dirty="0" smtClean="0"/>
              <a:t>and </a:t>
            </a:r>
            <a:r>
              <a:rPr lang="ru-RU" sz="5600" dirty="0" err="1" smtClean="0"/>
              <a:t>monogram</a:t>
            </a:r>
            <a:r>
              <a:rPr lang="ru-RU" sz="5600" dirty="0" smtClean="0"/>
              <a:t/>
            </a:r>
            <a:br>
              <a:rPr lang="ru-RU" sz="5600" dirty="0" smtClean="0"/>
            </a:br>
            <a:endParaRPr lang="ru-RU" sz="5600" dirty="0"/>
          </a:p>
        </p:txBody>
      </p:sp>
      <p:pic>
        <p:nvPicPr>
          <p:cNvPr id="4" name="Содержимое 3" descr="Elizabeth_II_signature_1952.svg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1628800"/>
            <a:ext cx="5572125" cy="17907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7772400" cy="1362456"/>
          </a:xfrm>
        </p:spPr>
        <p:txBody>
          <a:bodyPr/>
          <a:lstStyle/>
          <a:p>
            <a:pPr algn="ctr"/>
            <a:r>
              <a:rPr lang="en-US" b="0" dirty="0" smtClean="0"/>
              <a:t>Thank you for your attention</a:t>
            </a:r>
            <a:endParaRPr lang="ru-RU" dirty="0"/>
          </a:p>
        </p:txBody>
      </p:sp>
      <p:pic>
        <p:nvPicPr>
          <p:cNvPr id="4" name="Рисунок 3" descr="07790ad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286422"/>
            <a:ext cx="8067491" cy="457157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000" dirty="0" smtClean="0"/>
              <a:t>PLAN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hlinkClick r:id="" action="ppaction://hlinkshowjump?jump=nextslide"/>
              </a:rPr>
              <a:t>Childhood</a:t>
            </a:r>
            <a:r>
              <a:rPr lang="en-US" sz="4000" dirty="0" smtClean="0"/>
              <a:t> </a:t>
            </a:r>
          </a:p>
          <a:p>
            <a:r>
              <a:rPr lang="en-US" sz="4000" dirty="0" smtClean="0">
                <a:hlinkClick r:id="rId2" action="ppaction://hlinksldjump"/>
              </a:rPr>
              <a:t>Marriage</a:t>
            </a:r>
            <a:endParaRPr lang="en-US" sz="4000" dirty="0" smtClean="0"/>
          </a:p>
          <a:p>
            <a:r>
              <a:rPr lang="en-US" sz="4000" u="sng" dirty="0" smtClean="0">
                <a:hlinkClick r:id="rId3" action="ppaction://hlinksldjump"/>
              </a:rPr>
              <a:t>Family</a:t>
            </a:r>
            <a:r>
              <a:rPr lang="en-US" sz="4000" u="sng" dirty="0" smtClean="0"/>
              <a:t> </a:t>
            </a:r>
          </a:p>
          <a:p>
            <a:r>
              <a:rPr lang="en-US" sz="4000" dirty="0" smtClean="0">
                <a:hlinkClick r:id="rId4" action="ppaction://hlinksldjump"/>
              </a:rPr>
              <a:t>Coronation</a:t>
            </a:r>
            <a:endParaRPr lang="ru-RU" sz="4000" dirty="0" smtClean="0"/>
          </a:p>
          <a:p>
            <a:r>
              <a:rPr lang="en-US" sz="4000" u="sng" dirty="0" smtClean="0">
                <a:hlinkClick r:id="rId5" action="ppaction://hlinksldjump"/>
              </a:rPr>
              <a:t>Diamond Jubilee</a:t>
            </a:r>
            <a:endParaRPr lang="ru-RU" sz="4000" u="sng" dirty="0" smtClean="0"/>
          </a:p>
          <a:p>
            <a:r>
              <a:rPr lang="en-US" sz="4000" u="sng" dirty="0" smtClean="0"/>
              <a:t>Hobby</a:t>
            </a:r>
          </a:p>
          <a:p>
            <a:endParaRPr lang="en-US" sz="4000" u="sng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Childhood </a:t>
            </a:r>
            <a:endParaRPr lang="ru-RU" dirty="0"/>
          </a:p>
        </p:txBody>
      </p:sp>
      <p:pic>
        <p:nvPicPr>
          <p:cNvPr id="6" name="Содержимое 5" descr="Елизавета 2 в детстве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412776"/>
            <a:ext cx="3758603" cy="5062091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139952" y="1340768"/>
            <a:ext cx="5004048" cy="511256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2800" dirty="0" smtClean="0">
                <a:latin typeface="Matura MT Script Capitals" pitchFamily="66" charset="0"/>
              </a:rPr>
              <a:t>Elizabeth Alexandra Mary </a:t>
            </a:r>
          </a:p>
          <a:p>
            <a:pPr algn="ctr">
              <a:buNone/>
            </a:pPr>
            <a:r>
              <a:rPr lang="en-US" sz="2800" dirty="0" smtClean="0"/>
              <a:t>was born on 21 April 1926 in London</a:t>
            </a:r>
            <a:endParaRPr lang="ru-RU" sz="2800" dirty="0" smtClean="0"/>
          </a:p>
          <a:p>
            <a:pPr algn="ctr">
              <a:buNone/>
            </a:pPr>
            <a:r>
              <a:rPr lang="en-US" sz="2800" dirty="0" smtClean="0"/>
              <a:t>Her father, Prince Albert, Duke of York (later King George VI).</a:t>
            </a:r>
          </a:p>
          <a:p>
            <a:pPr algn="ctr">
              <a:buNone/>
            </a:pPr>
            <a:r>
              <a:rPr lang="en-US" sz="2800" dirty="0" smtClean="0"/>
              <a:t>Her mother, Elizabeth, Duchess of York </a:t>
            </a:r>
            <a:endParaRPr lang="ru-RU" sz="2800" dirty="0" smtClean="0"/>
          </a:p>
          <a:p>
            <a:pPr algn="ctr">
              <a:buNone/>
            </a:pPr>
            <a:r>
              <a:rPr lang="en-US" sz="2800" dirty="0" smtClean="0"/>
              <a:t>When Elizabeth was 13 years old, began the Second World War</a:t>
            </a:r>
            <a:endParaRPr lang="ru-RU" sz="2800" dirty="0" smtClean="0"/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Marriage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43891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/>
              <a:t>In 1947, Elizabeth married Philip </a:t>
            </a:r>
            <a:r>
              <a:rPr lang="en-US" sz="3200" dirty="0" smtClean="0"/>
              <a:t>Mountbatten</a:t>
            </a:r>
          </a:p>
          <a:p>
            <a:pPr algn="ctr">
              <a:buNone/>
            </a:pPr>
            <a:endParaRPr lang="ru-RU" sz="3200" dirty="0"/>
          </a:p>
        </p:txBody>
      </p:sp>
      <p:pic>
        <p:nvPicPr>
          <p:cNvPr id="4" name="Рисунок 3" descr="uzn_13821134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844824"/>
            <a:ext cx="3600400" cy="4752528"/>
          </a:xfrm>
          <a:prstGeom prst="rect">
            <a:avLst/>
          </a:prstGeom>
        </p:spPr>
      </p:pic>
      <p:pic>
        <p:nvPicPr>
          <p:cNvPr id="5" name="Рисунок 4" descr="img_201d5b17c4e262713384f5f738696d2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844824"/>
            <a:ext cx="3600400" cy="476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Family</a:t>
            </a:r>
            <a:endParaRPr lang="ru-RU" sz="60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323528" y="980728"/>
            <a:ext cx="4032448" cy="864096"/>
          </a:xfrm>
        </p:spPr>
        <p:txBody>
          <a:bodyPr/>
          <a:lstStyle/>
          <a:p>
            <a:pPr algn="ctr" fontAlgn="t"/>
            <a:r>
              <a:rPr lang="en-US" dirty="0" smtClean="0"/>
              <a:t/>
            </a:r>
            <a:br>
              <a:rPr lang="en-US" dirty="0" smtClean="0"/>
            </a:br>
            <a:r>
              <a:rPr lang="en-US" b="0" dirty="0" smtClean="0"/>
              <a:t>In 1948 he was born the eldest son of Prince Charles</a:t>
            </a:r>
            <a:endParaRPr lang="en-US" b="0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>
          <a:xfrm>
            <a:off x="4572000" y="1340768"/>
            <a:ext cx="4041775" cy="654843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b="0" dirty="0" smtClean="0"/>
              <a:t> </a:t>
            </a:r>
            <a:r>
              <a:rPr lang="en-US" sz="2600" b="0" dirty="0" smtClean="0"/>
              <a:t>A second child, Princess Anne, was born in 1950.</a:t>
            </a:r>
            <a:endParaRPr lang="ru-RU" sz="2600" b="0" dirty="0"/>
          </a:p>
        </p:txBody>
      </p:sp>
      <p:pic>
        <p:nvPicPr>
          <p:cNvPr id="11" name="Содержимое 10" descr="Charles65_1951_2724340k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1403648" y="2068273"/>
            <a:ext cx="6192688" cy="47897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764704"/>
            <a:ext cx="4040188" cy="659352"/>
          </a:xfrm>
        </p:spPr>
        <p:txBody>
          <a:bodyPr/>
          <a:lstStyle/>
          <a:p>
            <a:pPr algn="ctr"/>
            <a:r>
              <a:rPr lang="en-US" b="0" dirty="0" smtClean="0"/>
              <a:t>In 1960, he was born the second son of  Prince  Andrew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32040" y="1484784"/>
            <a:ext cx="4041775" cy="654843"/>
          </a:xfrm>
        </p:spPr>
        <p:txBody>
          <a:bodyPr>
            <a:noAutofit/>
          </a:bodyPr>
          <a:lstStyle/>
          <a:p>
            <a:pPr algn="ctr"/>
            <a:r>
              <a:rPr lang="en-US" sz="2800" b="0" dirty="0" smtClean="0"/>
              <a:t>In 1964, he was born the third son of Prince Edward</a:t>
            </a:r>
            <a:endParaRPr lang="ru-RU" sz="2800" dirty="0"/>
          </a:p>
        </p:txBody>
      </p:sp>
      <p:pic>
        <p:nvPicPr>
          <p:cNvPr id="7" name="Содержимое 6" descr="принц эндрю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79512" y="1772816"/>
            <a:ext cx="4380958" cy="3475560"/>
          </a:xfrm>
        </p:spPr>
      </p:pic>
      <p:pic>
        <p:nvPicPr>
          <p:cNvPr id="8" name="Содержимое 7" descr="ap_queen_elizabeth_prince_edward_dm_120524_wmain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433490" y="3356992"/>
            <a:ext cx="4710510" cy="264966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 Coronation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38912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The coronation of Queen Elizabeth II  took place on </a:t>
            </a:r>
          </a:p>
          <a:p>
            <a:pPr algn="ctr">
              <a:buNone/>
            </a:pPr>
            <a:r>
              <a:rPr lang="en-US" dirty="0" smtClean="0"/>
              <a:t>   2 June 1953. Elizabeth ascended the thrones of at age 25, upon the death of her father, King George VI.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Рисунок 3" descr="132810846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514247"/>
            <a:ext cx="7704856" cy="43437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Hobby</a:t>
            </a:r>
            <a:endParaRPr lang="ru-RU" dirty="0"/>
          </a:p>
        </p:txBody>
      </p:sp>
      <p:pic>
        <p:nvPicPr>
          <p:cNvPr id="4" name="Содержимое 3" descr="300437526_8c75b58beb_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1700808"/>
            <a:ext cx="3960440" cy="4963476"/>
          </a:xfrm>
        </p:spPr>
      </p:pic>
      <p:sp>
        <p:nvSpPr>
          <p:cNvPr id="5" name="TextBox 4"/>
          <p:cNvSpPr txBox="1"/>
          <p:nvPr/>
        </p:nvSpPr>
        <p:spPr>
          <a:xfrm>
            <a:off x="1547664" y="1124744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Breeding dogs</a:t>
            </a:r>
            <a:endParaRPr lang="ru-RU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Horse riding</a:t>
            </a:r>
            <a:endParaRPr lang="ru-RU" dirty="0"/>
          </a:p>
        </p:txBody>
      </p:sp>
      <p:pic>
        <p:nvPicPr>
          <p:cNvPr id="4" name="Содержимое 3" descr="0035309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1340768"/>
            <a:ext cx="4004845" cy="511256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413</TotalTime>
  <Words>161</Words>
  <Application>Microsoft Office PowerPoint</Application>
  <PresentationFormat>Экран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Queen Elizabeth II</vt:lpstr>
      <vt:lpstr>PLAN</vt:lpstr>
      <vt:lpstr>Childhood </vt:lpstr>
      <vt:lpstr>Marriage</vt:lpstr>
      <vt:lpstr>Family</vt:lpstr>
      <vt:lpstr>Слайд 6</vt:lpstr>
      <vt:lpstr> Coronation</vt:lpstr>
      <vt:lpstr>Hobby</vt:lpstr>
      <vt:lpstr>Horse riding</vt:lpstr>
      <vt:lpstr>Travel</vt:lpstr>
      <vt:lpstr>  Signature  and monogram </vt:lpstr>
      <vt:lpstr>Thank you for your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Бодрова</cp:lastModifiedBy>
  <cp:revision>43</cp:revision>
  <dcterms:created xsi:type="dcterms:W3CDTF">2015-04-05T14:54:55Z</dcterms:created>
  <dcterms:modified xsi:type="dcterms:W3CDTF">2015-05-12T09:13:39Z</dcterms:modified>
</cp:coreProperties>
</file>