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-171400"/>
            <a:ext cx="678262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к</a:t>
            </a:r>
            <a:r>
              <a:rPr lang="ru-RU" sz="15000" dirty="0" err="1" smtClean="0"/>
              <a:t>_ртина</a:t>
            </a:r>
            <a:endParaRPr lang="ru-RU" sz="15000" dirty="0"/>
          </a:p>
        </p:txBody>
      </p:sp>
      <p:pic>
        <p:nvPicPr>
          <p:cNvPr id="4" name="Рисунок 3" descr="renoir-640x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286000"/>
            <a:ext cx="6096000" cy="45720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5004048" y="188640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63688" y="-171400"/>
            <a:ext cx="110639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а</a:t>
            </a:r>
            <a:endParaRPr lang="ru-RU" sz="1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3158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416824" cy="52511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4653136"/>
            <a:ext cx="488806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город</a:t>
            </a:r>
            <a:endParaRPr lang="ru-RU" sz="15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3635896" y="4941168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148064" y="6669360"/>
            <a:ext cx="6480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68952" cy="61863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ПРАВИЛА СПИСЫВАНИЯ ТЕКСТА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Прочитай текст.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Раздели слова на слоги прямо в тексте.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Подчеркни все места, в которых можешь сделать ошибку.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Вернись к началу текста. Читай каждое предложение и старайся запомнить, как пишется каждое слово в нем.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Списывай по одному предложению, проговаривая каждое слово по слогам.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Проверь, сравнив свою запись с текстом.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-171400"/>
            <a:ext cx="629851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к</a:t>
            </a:r>
            <a:r>
              <a:rPr lang="ru-RU" sz="15000" dirty="0" err="1" smtClean="0"/>
              <a:t>_рман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300192" y="188640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83768" y="-171400"/>
            <a:ext cx="110639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а</a:t>
            </a:r>
            <a:endParaRPr lang="ru-RU" sz="15000" dirty="0"/>
          </a:p>
        </p:txBody>
      </p:sp>
      <p:pic>
        <p:nvPicPr>
          <p:cNvPr id="6" name="Рисунок 5" descr="bg_odezhda-emae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276872"/>
            <a:ext cx="6264696" cy="4111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0"/>
            <a:ext cx="569264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п</a:t>
            </a:r>
            <a:r>
              <a:rPr lang="ru-RU" sz="15000" dirty="0" err="1" smtClean="0"/>
              <a:t>_льто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660232" y="260648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5776" y="0"/>
            <a:ext cx="110639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а</a:t>
            </a:r>
            <a:endParaRPr lang="ru-RU" sz="15000" dirty="0"/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492896"/>
            <a:ext cx="4536504" cy="3956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0"/>
            <a:ext cx="716093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м_рковь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5868144" y="360040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39752" y="0"/>
            <a:ext cx="119936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о</a:t>
            </a:r>
            <a:endParaRPr lang="ru-RU" sz="15000" dirty="0"/>
          </a:p>
        </p:txBody>
      </p:sp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212976"/>
            <a:ext cx="7344816" cy="3133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0"/>
            <a:ext cx="407996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_кно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5868144" y="360040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39752" y="0"/>
            <a:ext cx="119936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о</a:t>
            </a:r>
            <a:endParaRPr lang="ru-RU" sz="15000" dirty="0"/>
          </a:p>
        </p:txBody>
      </p:sp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348880"/>
            <a:ext cx="4248472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0"/>
            <a:ext cx="546976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л</a:t>
            </a:r>
            <a:r>
              <a:rPr lang="ru-RU" sz="15000" dirty="0" err="1" smtClean="0"/>
              <a:t>_мон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5940152" y="332656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0"/>
            <a:ext cx="122501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и</a:t>
            </a:r>
            <a:endParaRPr lang="ru-RU" sz="15000" dirty="0"/>
          </a:p>
        </p:txBody>
      </p:sp>
      <p:pic>
        <p:nvPicPr>
          <p:cNvPr id="7" name="Рисунок 6" descr="lemon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060848"/>
            <a:ext cx="4968552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0"/>
            <a:ext cx="483497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п</a:t>
            </a:r>
            <a:r>
              <a:rPr lang="ru-RU" sz="15000" dirty="0" err="1" smtClean="0"/>
              <a:t>_рог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084168" y="332656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91880" y="0"/>
            <a:ext cx="122501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и</a:t>
            </a:r>
            <a:endParaRPr lang="ru-RU" sz="15000" dirty="0"/>
          </a:p>
        </p:txBody>
      </p:sp>
      <p:pic>
        <p:nvPicPr>
          <p:cNvPr id="7" name="Рисунок 6" descr="pirog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780928"/>
            <a:ext cx="5112568" cy="3491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0"/>
            <a:ext cx="587853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у</a:t>
            </a:r>
            <a:r>
              <a:rPr lang="ru-RU" sz="15000" dirty="0" err="1" smtClean="0"/>
              <a:t>ч_ник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228184" y="332656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5896" y="0"/>
            <a:ext cx="114165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е</a:t>
            </a:r>
            <a:endParaRPr lang="ru-RU" sz="15000" dirty="0"/>
          </a:p>
        </p:txBody>
      </p:sp>
      <p:pic>
        <p:nvPicPr>
          <p:cNvPr id="7" name="Рисунок 6" descr="0_79692_7ec9d462_X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276872"/>
            <a:ext cx="3672408" cy="4093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0"/>
            <a:ext cx="694933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err="1" smtClean="0"/>
              <a:t>уч_ница</a:t>
            </a:r>
            <a:endParaRPr lang="ru-RU" sz="15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5580112" y="332656"/>
            <a:ext cx="216024" cy="4320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0"/>
            <a:ext cx="114165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/>
              <a:t>е</a:t>
            </a:r>
            <a:endParaRPr lang="ru-RU" sz="15000" dirty="0"/>
          </a:p>
        </p:txBody>
      </p:sp>
      <p:pic>
        <p:nvPicPr>
          <p:cNvPr id="6" name="Рисунок 5" descr="0_8dcac_ff1556b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105596"/>
            <a:ext cx="2809859" cy="4752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82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2015-03-15T10:56:52Z</dcterms:created>
  <dcterms:modified xsi:type="dcterms:W3CDTF">2015-03-15T11:28:52Z</dcterms:modified>
</cp:coreProperties>
</file>