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71" r:id="rId4"/>
    <p:sldId id="270" r:id="rId5"/>
    <p:sldId id="263" r:id="rId6"/>
    <p:sldId id="264" r:id="rId7"/>
    <p:sldId id="257" r:id="rId8"/>
    <p:sldId id="259" r:id="rId9"/>
    <p:sldId id="267" r:id="rId10"/>
    <p:sldId id="268" r:id="rId11"/>
    <p:sldId id="269" r:id="rId12"/>
    <p:sldId id="272" r:id="rId13"/>
    <p:sldId id="273" r:id="rId14"/>
    <p:sldId id="274" r:id="rId15"/>
    <p:sldId id="275" r:id="rId16"/>
    <p:sldId id="280" r:id="rId17"/>
    <p:sldId id="276" r:id="rId18"/>
    <p:sldId id="277" r:id="rId19"/>
    <p:sldId id="278" r:id="rId20"/>
    <p:sldId id="279" r:id="rId21"/>
    <p:sldId id="281" r:id="rId22"/>
    <p:sldId id="282" r:id="rId23"/>
    <p:sldId id="283" r:id="rId24"/>
    <p:sldId id="28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9E8D1-E6D0-4734-933E-430901D5980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1DD7-F079-43E0-829F-74260C533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9E8D1-E6D0-4734-933E-430901D5980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1DD7-F079-43E0-829F-74260C533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9E8D1-E6D0-4734-933E-430901D5980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1DD7-F079-43E0-829F-74260C533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9E8D1-E6D0-4734-933E-430901D5980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1DD7-F079-43E0-829F-74260C533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9E8D1-E6D0-4734-933E-430901D5980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1DD7-F079-43E0-829F-74260C533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9E8D1-E6D0-4734-933E-430901D5980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1DD7-F079-43E0-829F-74260C533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9E8D1-E6D0-4734-933E-430901D5980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1DD7-F079-43E0-829F-74260C533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9E8D1-E6D0-4734-933E-430901D5980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1DD7-F079-43E0-829F-74260C533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9E8D1-E6D0-4734-933E-430901D5980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1DD7-F079-43E0-829F-74260C533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9E8D1-E6D0-4734-933E-430901D5980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1DD7-F079-43E0-829F-74260C533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9E8D1-E6D0-4734-933E-430901D5980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1DD7-F079-43E0-829F-74260C533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9E8D1-E6D0-4734-933E-430901D5980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F1DD7-F079-43E0-829F-74260C533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3312368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№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525344"/>
            <a:ext cx="8229600" cy="1006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196752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называется наука,</a:t>
            </a:r>
          </a:p>
          <a:p>
            <a:pPr algn="ctr"/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изучающая небесные тела?</a:t>
            </a:r>
            <a:endParaRPr lang="ru-RU" sz="4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3356992"/>
            <a:ext cx="34563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математика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физика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астрономия</a:t>
            </a:r>
          </a:p>
        </p:txBody>
      </p:sp>
      <p:pic>
        <p:nvPicPr>
          <p:cNvPr id="8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80444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098" name="Picture 2" descr="Наука &amp; Техника AnalitikaUA.net - Станица 4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19872" y="2564904"/>
            <a:ext cx="5256584" cy="337923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1520" y="620688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Луна – это естественный  спутник Земли. Луна  вращается вокруг Земли.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7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32656"/>
            <a:ext cx="30877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№ </a:t>
            </a:r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196752"/>
            <a:ext cx="68773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Где находится море Дождей?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2348880"/>
            <a:ext cx="2069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 Луне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 Земле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 Марсе</a:t>
            </a:r>
          </a:p>
        </p:txBody>
      </p:sp>
      <p:pic>
        <p:nvPicPr>
          <p:cNvPr id="3076" name="Picture 4" descr="Лунные Олимпийские Игры &quot; Космос Онлайн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8104" y="2564904"/>
            <a:ext cx="2996952" cy="2536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80444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764704"/>
            <a:ext cx="711758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Море Дождей находится на Луне, </a:t>
            </a:r>
          </a:p>
          <a:p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хотя воды в нем нет.</a:t>
            </a:r>
            <a:endParaRPr lang="ru-RU" sz="3600" dirty="0"/>
          </a:p>
        </p:txBody>
      </p:sp>
      <p:pic>
        <p:nvPicPr>
          <p:cNvPr id="32770" name="Picture 2" descr="Вопрос 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4008" y="2348880"/>
            <a:ext cx="2736304" cy="2736304"/>
          </a:xfrm>
          <a:prstGeom prst="rect">
            <a:avLst/>
          </a:prstGeom>
          <a:noFill/>
        </p:spPr>
      </p:pic>
      <p:pic>
        <p:nvPicPr>
          <p:cNvPr id="6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3729608" cy="864096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№ </a:t>
            </a:r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124744"/>
            <a:ext cx="68718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 какой планеты есть кольца?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1988840"/>
            <a:ext cx="18722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Юпитер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Сатурн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Марс</a:t>
            </a:r>
          </a:p>
        </p:txBody>
      </p:sp>
      <p:pic>
        <p:nvPicPr>
          <p:cNvPr id="7" name="Picture 2" descr="Комета может ударить по Марсу уже в следующем году Космос HT-WORLD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52121" y="2469854"/>
            <a:ext cx="864095" cy="815130"/>
          </a:xfrm>
          <a:prstGeom prst="rect">
            <a:avLst/>
          </a:prstGeom>
          <a:noFill/>
        </p:spPr>
      </p:pic>
      <p:pic>
        <p:nvPicPr>
          <p:cNvPr id="8" name="Picture 2" descr="звезды Сквозь Вселенную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00192" y="3861048"/>
            <a:ext cx="1800200" cy="1800200"/>
          </a:xfrm>
          <a:prstGeom prst="rect">
            <a:avLst/>
          </a:prstGeom>
          <a:noFill/>
        </p:spPr>
      </p:pic>
      <p:pic>
        <p:nvPicPr>
          <p:cNvPr id="9" name="Picture 2" descr="Блог об астрономии и космонавтикеПланета Сатурн - 6ая планета солнечной системы : спутники, фото, видео, интересные факты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75856" y="3861048"/>
            <a:ext cx="2528653" cy="1907581"/>
          </a:xfrm>
          <a:prstGeom prst="rect">
            <a:avLst/>
          </a:prstGeom>
          <a:noFill/>
        </p:spPr>
      </p:pic>
      <p:pic>
        <p:nvPicPr>
          <p:cNvPr id="10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Кольца есть у планеты Сатурн.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" name="Picture 2" descr="Блог об астрономии и космонавтикеПланета Сатурн - 6ая планета солнечной системы : спутники, фото, видео, интересные факты"/>
          <p:cNvPicPr>
            <a:picLocks noChangeAspect="1" noChangeArrowheads="1"/>
          </p:cNvPicPr>
          <p:nvPr/>
        </p:nvPicPr>
        <p:blipFill>
          <a:blip r:embed="rId2" cstate="screen"/>
          <a:srcRect l="1681" t="2161" r="2509" b="4932"/>
          <a:stretch>
            <a:fillRect/>
          </a:stretch>
        </p:blipFill>
        <p:spPr bwMode="auto">
          <a:xfrm>
            <a:off x="3563888" y="2564904"/>
            <a:ext cx="3531741" cy="266429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197538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dirty="0"/>
          </a:p>
        </p:txBody>
      </p:sp>
      <p:pic>
        <p:nvPicPr>
          <p:cNvPr id="8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60648"/>
            <a:ext cx="30877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№ </a:t>
            </a:r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052736"/>
            <a:ext cx="813697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называется планета на которой</a:t>
            </a:r>
          </a:p>
          <a:p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есть жизнь?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9792" y="2708920"/>
            <a:ext cx="23580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Юпитер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Земля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Нептун</a:t>
            </a:r>
          </a:p>
        </p:txBody>
      </p:sp>
      <p:pic>
        <p:nvPicPr>
          <p:cNvPr id="9" name="Picture 2" descr="звезды Сквозь Вселенную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00192" y="4221088"/>
            <a:ext cx="2088232" cy="2088232"/>
          </a:xfrm>
          <a:prstGeom prst="rect">
            <a:avLst/>
          </a:prstGeom>
          <a:noFill/>
        </p:spPr>
      </p:pic>
      <p:pic>
        <p:nvPicPr>
          <p:cNvPr id="10" name="Picture 2" descr="С днем рождения, Нептун! . Новости.Gazeta.kz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96136" y="2924944"/>
            <a:ext cx="792088" cy="792088"/>
          </a:xfrm>
          <a:prstGeom prst="rect">
            <a:avLst/>
          </a:prstGeom>
          <a:noFill/>
        </p:spPr>
      </p:pic>
      <p:pic>
        <p:nvPicPr>
          <p:cNvPr id="29698" name="Picture 2" descr="Скачать обои планета, земля, космос бесплатно для рабочего стола в разрешении 1920x1200 - картинка 24614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4723652"/>
            <a:ext cx="1152128" cy="1144173"/>
          </a:xfrm>
          <a:prstGeom prst="rect">
            <a:avLst/>
          </a:prstGeom>
          <a:noFill/>
        </p:spPr>
      </p:pic>
      <p:pic>
        <p:nvPicPr>
          <p:cNvPr id="11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8722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Жизнь есть на планете Земля, </a:t>
            </a:r>
            <a:b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потому что здесь есть вода и воздух.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80444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3794" name="Picture 2" descr="Скачать обои планета, земля, космос бесплатно для рабочего стола в разрешении 1920x1200 - картинка 24614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3968" y="3016454"/>
            <a:ext cx="2808312" cy="2877457"/>
          </a:xfrm>
          <a:prstGeom prst="rect">
            <a:avLst/>
          </a:prstGeom>
          <a:noFill/>
        </p:spPr>
      </p:pic>
      <p:pic>
        <p:nvPicPr>
          <p:cNvPr id="5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32656"/>
            <a:ext cx="30877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№ </a:t>
            </a:r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052736"/>
            <a:ext cx="771384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какое время Земля совершает </a:t>
            </a:r>
          </a:p>
          <a:p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оборот вокруг своей оси?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2708920"/>
            <a:ext cx="25922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за год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за сутки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за неделю</a:t>
            </a:r>
          </a:p>
        </p:txBody>
      </p:sp>
      <p:pic>
        <p:nvPicPr>
          <p:cNvPr id="7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227687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Наша Земля постоянно вращается </a:t>
            </a:r>
            <a:b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вокруг своей оси. Один такой оборот она совершает за 24 ч – за это время проходят одни земные сутки 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Picture 2" descr="C:\Users\Ира\Desktop\земля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19872" y="2825552"/>
            <a:ext cx="3528392" cy="3528392"/>
          </a:xfrm>
          <a:prstGeom prst="rect">
            <a:avLst/>
          </a:prstGeom>
          <a:noFill/>
        </p:spPr>
      </p:pic>
      <p:pic>
        <p:nvPicPr>
          <p:cNvPr id="6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80444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32656"/>
            <a:ext cx="33473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№ </a:t>
            </a:r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124744"/>
            <a:ext cx="759842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какое время Земля совершает</a:t>
            </a:r>
          </a:p>
          <a:p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полный оборот вокруг Солнца?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2924944"/>
            <a:ext cx="22139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за год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за сутки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за неделю</a:t>
            </a:r>
          </a:p>
        </p:txBody>
      </p:sp>
      <p:pic>
        <p:nvPicPr>
          <p:cNvPr id="7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6453336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764704"/>
            <a:ext cx="818640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Астрономия – это наука о Вселенной, </a:t>
            </a:r>
          </a:p>
          <a:p>
            <a:pPr algn="ctr"/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изучающая все небесные тела: звезды, </a:t>
            </a:r>
          </a:p>
          <a:p>
            <a:pPr algn="ctr"/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планеты, кометы, метеоры и т.д.</a:t>
            </a:r>
            <a:endParaRPr lang="ru-RU" sz="36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42" name="Picture 2" descr="Наши образовательные фильмы. Список. Мобильный планетарий &quot;Чудеса под куполом&quot; VK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056" y="2996952"/>
            <a:ext cx="2177522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Наша Земля постоянно вращается вокруг Солнца. Один такой оборот она совершает за 365 дней – за это время проходит один год</a:t>
            </a:r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dirty="0"/>
          </a:p>
        </p:txBody>
      </p:sp>
      <p:pic>
        <p:nvPicPr>
          <p:cNvPr id="10242" name="Picture 2" descr="Сайт для любопытных - Необычный лифт - 11 этаж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75855" y="2564905"/>
            <a:ext cx="4032449" cy="3024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3610744" cy="92697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№ </a:t>
            </a:r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268760"/>
            <a:ext cx="660783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зовут первого человека, </a:t>
            </a:r>
          </a:p>
          <a:p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полетевшего в космос?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2780928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Алексей Леонов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Герман Титов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Юрий Гагарин</a:t>
            </a:r>
          </a:p>
        </p:txBody>
      </p:sp>
      <p:pic>
        <p:nvPicPr>
          <p:cNvPr id="7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Первого человека, полетевшего в космос зовут Юрий Гагарин.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Picture 3" descr="C:\Users\Ира\Desktop\космонавтика\картинки для загадок\гагари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4" y="2348880"/>
            <a:ext cx="2592288" cy="3534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4114800" cy="1143000"/>
          </a:xfrm>
        </p:spPr>
        <p:txBody>
          <a:bodyPr/>
          <a:lstStyle/>
          <a:p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</a:t>
            </a:r>
            <a:r>
              <a:rPr lang="ru-RU" b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№ </a:t>
            </a:r>
            <a:r>
              <a:rPr lang="ru-RU" b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196752"/>
            <a:ext cx="80466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зовут первую женщину, </a:t>
            </a:r>
          </a:p>
          <a:p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полетевшую в космос?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2852936"/>
            <a:ext cx="43924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Светлана Савицкая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Валентина Терешкова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Елена </a:t>
            </a:r>
            <a:r>
              <a:rPr lang="ru-RU" sz="2800" b="1" dirty="0" err="1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Кондакова</a:t>
            </a:r>
            <a:endParaRPr lang="ru-RU" sz="2800" b="1" dirty="0" smtClean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Первую женщину, полетевшую в космос зовут Валентина Терешкова.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80444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Picture 2" descr="C:\Users\Ира\Desktop\космонавтика\картинки для загадок\терешкова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8024" y="1988840"/>
            <a:ext cx="2527079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60648"/>
            <a:ext cx="30877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№ 2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1052736"/>
            <a:ext cx="64807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называется прибор для наблюдения за небесными светилами? 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9792" y="3284984"/>
            <a:ext cx="27363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калейдоскоп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микроскоп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телескоп</a:t>
            </a:r>
          </a:p>
        </p:txBody>
      </p:sp>
      <p:pic>
        <p:nvPicPr>
          <p:cNvPr id="1026" name="Picture 2" descr="Комплексно-тематическое планирование образовательной деятельности на неделю в соответ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32241" y="4581129"/>
            <a:ext cx="1728192" cy="1697086"/>
          </a:xfrm>
          <a:prstGeom prst="rect">
            <a:avLst/>
          </a:prstGeom>
          <a:noFill/>
        </p:spPr>
      </p:pic>
      <p:pic>
        <p:nvPicPr>
          <p:cNvPr id="1028" name="Picture 4" descr="Микроскоп - Векторный Clip Art - CoolCLIPS.co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76256" y="2492896"/>
            <a:ext cx="1368152" cy="1494195"/>
          </a:xfrm>
          <a:prstGeom prst="rect">
            <a:avLst/>
          </a:prstGeom>
          <a:noFill/>
        </p:spPr>
      </p:pic>
      <p:pic>
        <p:nvPicPr>
          <p:cNvPr id="1038" name="Picture 14" descr="Калейдоскоп большой / Престиж - Интернет-магазин детских игрушек &quot;Талантики&quot;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80112" y="3356992"/>
            <a:ext cx="401805" cy="2232248"/>
          </a:xfrm>
          <a:prstGeom prst="rect">
            <a:avLst/>
          </a:prstGeom>
          <a:noFill/>
        </p:spPr>
      </p:pic>
      <p:pic>
        <p:nvPicPr>
          <p:cNvPr id="10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80444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Picture 2" descr="Комплексно-тематическое планирование образовательной деятельности на неделю в соответ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63888" y="2780928"/>
            <a:ext cx="3024336" cy="296989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1124744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Телескоп – это прибор для наблюдения за небесными светилами? 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7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80444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04664"/>
            <a:ext cx="30877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№ 3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39197" y="1268760"/>
            <a:ext cx="69691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называется группа звезд 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771800" y="3140968"/>
            <a:ext cx="24482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компания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коллекция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созвездие </a:t>
            </a:r>
            <a:endParaRPr lang="ru-RU" sz="28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170" name="Picture 2" descr="Большая медведица созвездие схем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20073" y="3645024"/>
            <a:ext cx="3024336" cy="2357431"/>
          </a:xfrm>
          <a:prstGeom prst="rect">
            <a:avLst/>
          </a:prstGeom>
          <a:noFill/>
        </p:spPr>
      </p:pic>
      <p:pic>
        <p:nvPicPr>
          <p:cNvPr id="8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3уцыяч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80444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980728"/>
            <a:ext cx="7979557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Созвездие  - это группа  звезд, которая</a:t>
            </a:r>
          </a:p>
          <a:p>
            <a:r>
              <a:rPr lang="ru-RU" sz="36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может включать в себя от 10 и более </a:t>
            </a:r>
          </a:p>
          <a:p>
            <a:r>
              <a:rPr lang="ru-RU" sz="36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звезд. </a:t>
            </a:r>
            <a:endParaRPr lang="ru-RU" sz="3600" dirty="0"/>
          </a:p>
        </p:txBody>
      </p:sp>
      <p:pic>
        <p:nvPicPr>
          <p:cNvPr id="8196" name="Picture 4" descr="Проходной бал, вступительные балы, балы для вуза все созвездия на небе картинки Проходной бал, вступительные балы, балы для вуза"/>
          <p:cNvPicPr>
            <a:picLocks noChangeAspect="1" noChangeArrowheads="1"/>
          </p:cNvPicPr>
          <p:nvPr/>
        </p:nvPicPr>
        <p:blipFill>
          <a:blip r:embed="rId2" cstate="screen"/>
          <a:srcRect l="3560" t="4166" r="2688" b="10438"/>
          <a:stretch>
            <a:fillRect/>
          </a:stretch>
        </p:blipFill>
        <p:spPr bwMode="auto">
          <a:xfrm>
            <a:off x="2987824" y="2996952"/>
            <a:ext cx="5417925" cy="2952328"/>
          </a:xfrm>
          <a:prstGeom prst="rect">
            <a:avLst/>
          </a:prstGeom>
          <a:noFill/>
        </p:spPr>
      </p:pic>
      <p:pic>
        <p:nvPicPr>
          <p:cNvPr id="6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8424936" cy="1296143"/>
          </a:xfrm>
        </p:spPr>
        <p:txBody>
          <a:bodyPr/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3812" y="260648"/>
            <a:ext cx="30877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№ 4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27301" y="1340768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65344" y="1268760"/>
            <a:ext cx="589103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что похоже созвездие </a:t>
            </a:r>
          </a:p>
          <a:p>
            <a:pPr algn="ctr"/>
            <a:r>
              <a:rPr lang="ru-RU" sz="4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Большой медведицы?</a:t>
            </a:r>
            <a:endParaRPr lang="ru-RU" sz="4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83768" y="3284984"/>
            <a:ext cx="28620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 кастрюлю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 ковш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 сковородку</a:t>
            </a:r>
          </a:p>
        </p:txBody>
      </p:sp>
      <p:pic>
        <p:nvPicPr>
          <p:cNvPr id="15362" name="Picture 2" descr="Кастрюля"/>
          <p:cNvPicPr>
            <a:picLocks noChangeAspect="1" noChangeArrowheads="1"/>
          </p:cNvPicPr>
          <p:nvPr/>
        </p:nvPicPr>
        <p:blipFill>
          <a:blip r:embed="rId2" cstate="screen"/>
          <a:srcRect l="-1"/>
          <a:stretch>
            <a:fillRect/>
          </a:stretch>
        </p:blipFill>
        <p:spPr bwMode="auto">
          <a:xfrm>
            <a:off x="3131840" y="4797152"/>
            <a:ext cx="1656184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 descr="Сковород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4799209"/>
            <a:ext cx="3096344" cy="1150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70" name="Picture 10" descr="47 - купить PENSOFAL в интернет магазинах E96.ru (Челябинск), E96.ru (Тюмень) - заказать с доставкой в Санкт-Петербурге и Москве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24128" y="3068960"/>
            <a:ext cx="2752564" cy="1080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95536" y="188640"/>
            <a:ext cx="8229600" cy="13915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30932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052737"/>
            <a:ext cx="835292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Созвездие Большой медведицы похоже на ковш.</a:t>
            </a:r>
            <a:endParaRPr lang="ru-RU" sz="36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Picture 7" descr="созвездия картинки для детей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67944" y="1916832"/>
            <a:ext cx="4536504" cy="4154365"/>
          </a:xfrm>
          <a:prstGeom prst="rect">
            <a:avLst/>
          </a:prstGeom>
          <a:noFill/>
        </p:spPr>
      </p:pic>
      <p:pic>
        <p:nvPicPr>
          <p:cNvPr id="7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04664"/>
            <a:ext cx="30877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№ </a:t>
            </a:r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196752"/>
            <a:ext cx="66236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такое Луна? Луна – это …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2852936"/>
            <a:ext cx="28803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планета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комета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спутник Земли</a:t>
            </a:r>
          </a:p>
        </p:txBody>
      </p:sp>
      <p:pic>
        <p:nvPicPr>
          <p:cNvPr id="5122" name="Picture 2" descr="Пирамида на Луне, фотографии Лунного города, странные НЛО и другие уникальные аномалии, замеченные НАСА в космосе (ФОТО, ВИДЕО)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96136" y="2348880"/>
            <a:ext cx="2736304" cy="2852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Последние комментарии Mami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6210" y="2846665"/>
            <a:ext cx="1787557" cy="3102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895</TotalTime>
  <Words>367</Words>
  <Application>Microsoft Office PowerPoint</Application>
  <PresentationFormat>Экран (4:3)</PresentationFormat>
  <Paragraphs>88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Задание № 1</vt:lpstr>
      <vt:lpstr>Слайд 2</vt:lpstr>
      <vt:lpstr>Слайд 3</vt:lpstr>
      <vt:lpstr>Слайд 4</vt:lpstr>
      <vt:lpstr>Слайд 5</vt:lpstr>
      <vt:lpstr>3уцыяч</vt:lpstr>
      <vt:lpstr>З</vt:lpstr>
      <vt:lpstr>Слайд 8</vt:lpstr>
      <vt:lpstr>Слайд 9</vt:lpstr>
      <vt:lpstr>Слайд 10</vt:lpstr>
      <vt:lpstr>Слайд 11</vt:lpstr>
      <vt:lpstr>Слайд 12</vt:lpstr>
      <vt:lpstr>Задание № 7</vt:lpstr>
      <vt:lpstr>Кольца есть у планеты Сатурн.</vt:lpstr>
      <vt:lpstr>Слайд 15</vt:lpstr>
      <vt:lpstr>Жизнь есть на планете Земля,  потому что здесь есть вода и воздух.</vt:lpstr>
      <vt:lpstr>Слайд 17</vt:lpstr>
      <vt:lpstr>Наша Земля постоянно вращается  вокруг своей оси. Один такой оборот она совершает за 24 ч – за это время проходят одни земные сутки .</vt:lpstr>
      <vt:lpstr>Слайд 19</vt:lpstr>
      <vt:lpstr>Наша Земля постоянно вращается вокруг Солнца. Один такой оборот она совершает за 365 дней – за это время проходит один год.</vt:lpstr>
      <vt:lpstr>Задание № 11</vt:lpstr>
      <vt:lpstr>Первого человека, полетевшего в космос зовут Юрий Гагарин.</vt:lpstr>
      <vt:lpstr>Задание № 12</vt:lpstr>
      <vt:lpstr>Первую женщину, полетевшую в космос зовут Валентина Терешкова.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</dc:title>
  <dc:creator>Microsoft Office</dc:creator>
  <cp:lastModifiedBy>Microsoft Office</cp:lastModifiedBy>
  <cp:revision>102</cp:revision>
  <dcterms:created xsi:type="dcterms:W3CDTF">2015-03-28T18:19:17Z</dcterms:created>
  <dcterms:modified xsi:type="dcterms:W3CDTF">2015-05-12T05:40:20Z</dcterms:modified>
</cp:coreProperties>
</file>