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6" r:id="rId3"/>
    <p:sldId id="292" r:id="rId4"/>
    <p:sldId id="294" r:id="rId5"/>
    <p:sldId id="256" r:id="rId6"/>
    <p:sldId id="257" r:id="rId7"/>
    <p:sldId id="258" r:id="rId8"/>
    <p:sldId id="259" r:id="rId9"/>
    <p:sldId id="260" r:id="rId10"/>
    <p:sldId id="261" r:id="rId11"/>
    <p:sldId id="287" r:id="rId12"/>
    <p:sldId id="262" r:id="rId13"/>
    <p:sldId id="263" r:id="rId14"/>
    <p:sldId id="264" r:id="rId15"/>
    <p:sldId id="288" r:id="rId16"/>
    <p:sldId id="265" r:id="rId17"/>
    <p:sldId id="266" r:id="rId18"/>
    <p:sldId id="286" r:id="rId19"/>
    <p:sldId id="26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28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2E47D-12E0-40F8-AA23-09C2BBB4BA3F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FDFCD-5B66-4991-83C0-AB5A5E6AB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3E339-3280-4E36-ADF9-BFC6034892E2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F0B35-5996-4F28-8D2A-9F89776A8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69590-6B68-4914-ABAD-3E19FAE2F5B6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5D1BE-F96E-4E79-AC56-7E1FF8FA9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37995-DE79-4A41-8447-E2F5F3068AFD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04D37-2D6A-49E3-B7A9-00DD68F56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924C1-1A1F-48EF-9921-0B388C6F8372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8EBC2-D118-405C-BB8C-CC43B2DF7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00090-A643-48D3-8D3B-F31035AC74DE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C08FF-334A-456A-B128-85F220101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D711-E9D8-40DF-A0F9-7B9A55DD68A5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0FD58-A658-4206-B0C4-C2AB50A3A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90721-6D50-48E5-BF1A-CB2E2857CAAC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0894-46AB-491B-9247-38DDA6DFE2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6D4CB-56D6-4469-A7AC-F95BB3A4BD34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8847D-5EC8-481D-AC30-D9A17A9E3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4A602-EBBD-467A-8174-5F3A99D8457A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B0DD-599A-4465-B0B1-501ED4E62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29FE7-F6EA-48A8-90DC-AF6303933C23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6937A-774F-4A23-86C8-2908B1880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13871F-E3CA-4BDA-BB2C-61889B3E50F1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592EF7-46F6-49BA-AD53-93519397C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92275" y="404813"/>
            <a:ext cx="5832475" cy="3384550"/>
          </a:xfrm>
          <a:prstGeom prst="roundRect">
            <a:avLst/>
          </a:prstGeom>
          <a:solidFill>
            <a:schemeClr val="accent2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500">
                <a:solidFill>
                  <a:srgbClr val="FFFFFF"/>
                </a:solidFill>
              </a:rPr>
              <a:t>Информационно-исследовательский</a:t>
            </a:r>
          </a:p>
          <a:p>
            <a:pPr algn="ctr">
              <a:defRPr/>
            </a:pPr>
            <a:r>
              <a:rPr lang="ru-RU" sz="4500">
                <a:solidFill>
                  <a:srgbClr val="FFFFFF"/>
                </a:solidFill>
              </a:rPr>
              <a:t>проект</a:t>
            </a:r>
          </a:p>
          <a:p>
            <a:pPr algn="ctr">
              <a:defRPr/>
            </a:pPr>
            <a:r>
              <a:rPr lang="ru-RU" sz="4500">
                <a:solidFill>
                  <a:srgbClr val="FFFFFF"/>
                </a:solidFill>
              </a:rPr>
              <a:t>«Воронежский край»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348038" y="4221163"/>
            <a:ext cx="5616575" cy="1944687"/>
          </a:xfrm>
          <a:prstGeom prst="roundRect">
            <a:avLst/>
          </a:prstGeom>
          <a:solidFill>
            <a:schemeClr val="accent6">
              <a:lumMod val="60000"/>
              <a:lumOff val="40000"/>
              <a:alpha val="1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000" b="1">
                <a:solidFill>
                  <a:srgbClr val="953735"/>
                </a:solidFill>
              </a:rPr>
              <a:t>Автор:</a:t>
            </a:r>
            <a:r>
              <a:rPr lang="ru-RU" sz="3000">
                <a:solidFill>
                  <a:srgbClr val="953735"/>
                </a:solidFill>
              </a:rPr>
              <a:t> 	Лушина Екатерина</a:t>
            </a:r>
          </a:p>
          <a:p>
            <a:pPr>
              <a:defRPr/>
            </a:pPr>
            <a:r>
              <a:rPr lang="ru-RU" sz="3000">
                <a:solidFill>
                  <a:srgbClr val="953735"/>
                </a:solidFill>
              </a:rPr>
              <a:t>		</a:t>
            </a:r>
          </a:p>
          <a:p>
            <a:pPr>
              <a:defRPr/>
            </a:pPr>
            <a:r>
              <a:rPr lang="ru-RU" sz="3000" b="1">
                <a:solidFill>
                  <a:srgbClr val="953735"/>
                </a:solidFill>
              </a:rPr>
              <a:t>Руководитель:</a:t>
            </a:r>
            <a:r>
              <a:rPr lang="ru-RU" sz="3000">
                <a:solidFill>
                  <a:srgbClr val="953735"/>
                </a:solidFill>
              </a:rPr>
              <a:t>	</a:t>
            </a:r>
          </a:p>
          <a:p>
            <a:pPr>
              <a:defRPr/>
            </a:pPr>
            <a:r>
              <a:rPr lang="ru-RU" sz="3000">
                <a:solidFill>
                  <a:srgbClr val="953735"/>
                </a:solidFill>
              </a:rPr>
              <a:t>		Завгородняя О.А.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59113" y="6308725"/>
            <a:ext cx="2952750" cy="360363"/>
          </a:xfrm>
          <a:prstGeom prst="roundRect">
            <a:avLst/>
          </a:prstGeom>
          <a:solidFill>
            <a:schemeClr val="accent6">
              <a:lumMod val="40000"/>
              <a:lumOff val="6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>
                <a:solidFill>
                  <a:srgbClr val="95373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</a:t>
            </a:r>
            <a:r>
              <a:rPr lang="ru-RU" sz="3000" b="1">
                <a:solidFill>
                  <a:srgbClr val="95373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</a:t>
            </a:r>
            <a:r>
              <a:rPr lang="ru-RU" sz="3000" b="1">
                <a:solidFill>
                  <a:srgbClr val="95373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124075" y="333375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67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Е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вгений Онегин»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2963" y="1989138"/>
            <a:ext cx="5761037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3355975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Е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547813" y="5942013"/>
            <a:ext cx="759618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Постановка этой оперы – важная веха в истории воронежского Театра оперы и балета. Первая постановка этой оперы в 1961 году считается днём рождения этого театра.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6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5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88913"/>
            <a:ext cx="4176712" cy="619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Ё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93175" cy="1143000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Вячеслав </a:t>
            </a:r>
            <a:r>
              <a:rPr lang="ru-RU" sz="4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</a:t>
            </a:r>
            <a:r>
              <a:rPr lang="ru-RU" sz="6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Ё</a:t>
            </a:r>
            <a:r>
              <a:rPr lang="ru-RU" sz="4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гтев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8674" name="Picture 2" descr="http://static1.repo.aif.ru/1/64/27408/dc6f93c69ddc7b664bdb1b300433bda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1844675"/>
            <a:ext cx="27559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500563" y="5876925"/>
            <a:ext cx="464343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Известный воронежский писатель, один из самых активных сторонников буквы Ё в русском алфавите.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6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Ж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Ж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идкостные ракетные двигатели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628775"/>
            <a:ext cx="489585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763713" y="5392738"/>
            <a:ext cx="73802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Выпускаются воронежским конструкторским бюро химавтоматики (кбха) - участником всех отечественных пилотируемых программ освоения космоса, сотрудничающим в области ракетных двигателей с фирмами США, Франции, Германии, Италии.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35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З</a:t>
            </a: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557338"/>
            <a:ext cx="6162675" cy="462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prstGeom prst="wave">
            <a:avLst>
              <a:gd name="adj1" fmla="val 20000"/>
              <a:gd name="adj2" fmla="val -483"/>
            </a:avLst>
          </a:prstGeo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авод воронежский авиационный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7188" y="1571625"/>
            <a:ext cx="8229600" cy="1143000"/>
          </a:xfrm>
          <a:prstGeom prst="wave">
            <a:avLst>
              <a:gd name="adj1" fmla="val 20000"/>
              <a:gd name="adj2" fmla="val -483"/>
            </a:avLst>
          </a:prstGeom>
        </p:spPr>
        <p:txBody>
          <a:bodyPr anchor="ctr"/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Сверх</a:t>
            </a:r>
            <a:r>
              <a:rPr lang="ru-RU" sz="6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З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вуковой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пассажирский лайнер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2843213" y="6216650"/>
            <a:ext cx="6300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Известен серийным производством первого в мире сверх</a:t>
            </a:r>
            <a:r>
              <a:rPr lang="ru-RU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З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вукового пассажирского лайнера ТУ-144.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8" dur="1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45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052513"/>
            <a:ext cx="6121400" cy="458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Самолёт-штурмовик </a:t>
            </a: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л-2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908175" y="5661025"/>
            <a:ext cx="72358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Самолет-штурмовик </a:t>
            </a:r>
            <a:r>
              <a:rPr lang="ru-RU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л-2 и город Воронеж, по праву считающийся родиной советской штурмовой авиации, неотделимы друг от друга; символ подвига воронежцев в Великой Отечественной Войне 1941-1945 гг.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56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Й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13827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Благовещенски</a:t>
            </a:r>
            <a:r>
              <a:rPr lang="ru-RU" sz="6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Й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кафедральны</a:t>
            </a:r>
            <a:r>
              <a:rPr lang="ru-RU" sz="6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Й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собор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773238"/>
            <a:ext cx="5111750" cy="385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051050" y="5667375"/>
            <a:ext cx="70929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На территории Первома</a:t>
            </a:r>
            <a:r>
              <a:rPr lang="ru-RU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Й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ского сада г. Воронежа считается 3-им по величине в РФ православным храмом, является одним из самых высоких храмов мира для православных прихожан.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66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&amp;Fcy;&amp;acy;&amp;jcy;&amp;lcy;:&amp;Pcy;&amp;acy;&amp;mcy;&amp;yacy;&amp;tcy;&amp;ncy;&amp;icy;&amp;kcy; &amp;Acy;.&amp;Vcy;. &amp;Kcy;&amp;ocy;&amp;lcy;&amp;softcy;&amp;tscy;&amp;ocy;&amp;vcy;&amp;ucy; (&amp;Kcy;&amp;ocy;&amp;lcy;&amp;softcy;&amp;tscy;&amp;ocy;&amp;vcy;&amp;scy;&amp;kcy;&amp;icy;&amp;jcy; &amp;scy;&amp;kcy;&amp;vcy;&amp;iecy;&amp;rcy;, &amp;Vcy;&amp;ocy;&amp;rcy;&amp;ocy;&amp;ncy;&amp;iecy;&amp;zhcy;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125538"/>
            <a:ext cx="6481763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К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К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ольцов Алексей Васильевич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771775" y="5949950"/>
            <a:ext cx="63722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Известный русский поэт, вся жизнь и деятельность которого неразрывно связаны с Воронежем. И мы с удовольствием прогуливаемся в его сквере.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76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981075"/>
            <a:ext cx="6264275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Л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Мемориал «Песчаный </a:t>
            </a: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Л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ог»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124075" y="5667375"/>
            <a:ext cx="70199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Трагически памятное место нашего города, где расстреляны сотни мирных жителей, пострадавших от бомбардировок и артобстрелов во время боёв за Воронеж.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867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908050"/>
            <a:ext cx="3887787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М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аршак Самуил Яковлевич</a:t>
            </a:r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1125538"/>
            <a:ext cx="3311525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940425" y="4568825"/>
            <a:ext cx="32035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Выдающийся советский поэт, лауреат Ленинской и четырех Государственных премий СССР, родился в Воронеже, где в честь него названа одна из улиц города.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6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70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908050"/>
            <a:ext cx="4464050" cy="544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Н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икитин Иван 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Саввич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9175" y="3141663"/>
            <a:ext cx="5584825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148263" y="1196975"/>
            <a:ext cx="399573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Ещё один известный воронежский поэт, мастер русского поэтического пейзажа. Его именем названа одна из центральных улиц города и городская библиотека.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6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7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468313" y="3390900"/>
            <a:ext cx="8424862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/>
            <a:endParaRPr lang="ru-RU" sz="3500" b="1" i="1">
              <a:solidFill>
                <a:srgbClr val="953735"/>
              </a:solidFill>
              <a:latin typeface="Bookman Old Style" pitchFamily="18" charset="0"/>
              <a:ea typeface="Calibri" pitchFamily="34" charset="0"/>
              <a:cs typeface="Arial" charset="0"/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323850" y="836613"/>
            <a:ext cx="8424863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5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Вдохновившись прошедшей в прошлом году зимней олимпиадой в Сочи,           вернее её церемонией открытия,            её самым началом - роликом, посвящённым русскому алфавиту, который рассказал, что ассоциируется у россиян с каждой его буквой,                мы решили составить свой алфавит, АЛФАВИТ СВОЕГО РОДНОГО КРАЯ.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934670"/>
            <a:ext cx="621510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Воронежский край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133598" y="22076"/>
            <a:ext cx="8424937" cy="132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just">
              <a:defRPr/>
            </a:pPr>
            <a:r>
              <a:rPr lang="ru-RU" sz="8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sz="8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388" y="1341438"/>
            <a:ext cx="8424862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just">
              <a:defRPr/>
            </a:pPr>
            <a:r>
              <a:rPr lang="ru-RU" sz="3500" b="1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выбрать людей, явления, предметы, </a:t>
            </a:r>
          </a:p>
          <a:p>
            <a:pPr indent="449263" algn="just">
              <a:defRPr/>
            </a:pPr>
            <a:r>
              <a:rPr lang="ru-RU" sz="3500" b="1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начинающиеся или имеющие в своём составе буквы русского алфавита </a:t>
            </a:r>
          </a:p>
          <a:p>
            <a:pPr indent="449263" algn="just">
              <a:defRPr/>
            </a:pPr>
            <a:r>
              <a:rPr lang="ru-RU" sz="3500" b="1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 важные для истории Воронежа и области. </a:t>
            </a:r>
            <a:endParaRPr lang="ru-RU" sz="3500" b="1" i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619250" y="5118100"/>
            <a:ext cx="705643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b="1">
                <a:latin typeface="Comic Sans MS" pitchFamily="66" charset="0"/>
              </a:rPr>
              <a:t>P.S.</a:t>
            </a:r>
            <a:r>
              <a:rPr lang="en-US">
                <a:latin typeface="Comic Sans MS" pitchFamily="66" charset="0"/>
              </a:rPr>
              <a:t> </a:t>
            </a:r>
            <a:r>
              <a:rPr lang="ru-RU">
                <a:latin typeface="Comic Sans MS" pitchFamily="66" charset="0"/>
              </a:rPr>
              <a:t>Наша работа допускает изменения и дополнения, ведь каждый, живущий в Воронеже и интересующийся его историей, может составить свой список наиважнейших объектов родного города.</a:t>
            </a:r>
          </a:p>
          <a:p>
            <a:pPr algn="just"/>
            <a:r>
              <a:rPr lang="en-US">
                <a:latin typeface="Comic Sans MS" pitchFamily="66" charset="0"/>
              </a:rPr>
              <a:t>       </a:t>
            </a:r>
            <a:r>
              <a:rPr lang="ru-RU">
                <a:latin typeface="Comic Sans MS" pitchFamily="66" charset="0"/>
              </a:rPr>
              <a:t>Итак, мы начинаем…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57.fastpic.ru/big/2013/0908/bd/975bd92a326f449e983fa6bcfa5597b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125538"/>
            <a:ext cx="7194550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7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дмиралтейская площадь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А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051050" y="5942013"/>
            <a:ext cx="70929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Открыта в год 300-летия российского военного флота в честь российского адмиралтейства, которое впервые создалось именно в Воронеже.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24021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125538"/>
            <a:ext cx="6985000" cy="4759325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Б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7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унин Иван Алексеевич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870075" y="5942013"/>
            <a:ext cx="72739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Уроженец нашего города, русский писатель, поэт, почётный академик Петербургской академии наук, первый русский лауреат Нобелевской премии по литературе.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4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f86a1af2a2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341438"/>
            <a:ext cx="6769100" cy="4600575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оронежское </a:t>
            </a:r>
            <a:b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404813"/>
            <a:ext cx="8964613" cy="1143000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в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одохранилище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798638" y="5942013"/>
            <a:ext cx="73453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Водохранилище на реке Воронеж на территории Воронежской области, одно из крупнейших в мире водохранилищ, целиком расположенных в городской черте.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4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601648">
            <a:off x="900113" y="836613"/>
            <a:ext cx="4829175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Г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рафский природный биосферный заповедник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708400" y="5661025"/>
            <a:ext cx="5435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Создан для сохранения исчезающего вида животных - речного бобра, единственный в России экспериментальный бобровый питомник.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4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16c9ec936c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981075"/>
            <a:ext cx="7345363" cy="49403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Река </a:t>
            </a: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он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987675" y="5949950"/>
            <a:ext cx="61563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Главная река Воронежской области, одна из крупнейших рек Европы, по площади водосбора уступает только Волге, Днепру и Дунаю.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48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429</Words>
  <Application>Microsoft Office PowerPoint</Application>
  <PresentationFormat>Экран (4:3)</PresentationFormat>
  <Paragraphs>46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Bookman Old Style</vt:lpstr>
      <vt:lpstr>Times New Roman</vt:lpstr>
      <vt:lpstr>Comic Sans MS</vt:lpstr>
      <vt:lpstr>Тема Office</vt:lpstr>
      <vt:lpstr>Слайд 1</vt:lpstr>
      <vt:lpstr>Слайд 2</vt:lpstr>
      <vt:lpstr>Слайд 3</vt:lpstr>
      <vt:lpstr>Слайд 4</vt:lpstr>
      <vt:lpstr>Адмиралтейская площадь</vt:lpstr>
      <vt:lpstr>Бунин Иван Алексеевич</vt:lpstr>
      <vt:lpstr>Воронежское  </vt:lpstr>
      <vt:lpstr>Графский природный биосферный заповедник</vt:lpstr>
      <vt:lpstr>Река Дон</vt:lpstr>
      <vt:lpstr>«Евгений Онегин»</vt:lpstr>
      <vt:lpstr>Вячеслав ДЁгтев</vt:lpstr>
      <vt:lpstr>Жидкостные ракетные двигатели</vt:lpstr>
      <vt:lpstr>Завод воронежский авиационный</vt:lpstr>
      <vt:lpstr>Самолёт-штурмовик Ил-2</vt:lpstr>
      <vt:lpstr>БлаговещенскиЙ кафедральныЙ собор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Адмиралтейская набережная</dc:title>
  <dc:creator>Admin</dc:creator>
  <cp:lastModifiedBy>Пользователь</cp:lastModifiedBy>
  <cp:revision>102</cp:revision>
  <dcterms:created xsi:type="dcterms:W3CDTF">2014-03-12T11:16:06Z</dcterms:created>
  <dcterms:modified xsi:type="dcterms:W3CDTF">2015-05-12T17:29:59Z</dcterms:modified>
</cp:coreProperties>
</file>