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3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9" r:id="rId14"/>
    <p:sldId id="290" r:id="rId15"/>
    <p:sldId id="291" r:id="rId16"/>
    <p:sldId id="283" r:id="rId17"/>
    <p:sldId id="284" r:id="rId18"/>
    <p:sldId id="285" r:id="rId19"/>
    <p:sldId id="297" r:id="rId20"/>
    <p:sldId id="29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8C3DB-FB15-4DA4-A7C7-2123DF73D94B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7862-9951-4596-8263-BD0DF1528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0B6EE-81C7-4777-BD9A-F8E1B088B234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58236-6EFE-41D7-9444-4180A1032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293D7-B60D-43DE-A040-BC90EF1DABC6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2E9A6-0F3C-4A52-849E-E847AB4D3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58EE-A951-4E8E-B3C5-DF7FBAB3CFCC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250B4-107E-4649-AA51-A10843801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A08A0-083A-4FD1-8733-829282676487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70E63-F1EC-4A6D-B3E1-F0C7204DF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720AC-8C0D-443D-8533-2F1FD12F1CF2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52AE7-416C-4BD6-B223-20DFD35D7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80222-6487-4901-8133-1A38CA21AB0A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CDD9F-A35E-4C2F-AD8E-1F083B6CC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722ED-F5DB-45D6-8346-24B62874E9FB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E9F69-7CE8-42E7-BC77-C90125E58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8D084-E87A-47DE-A05B-2171855293E2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FBDFD-071F-41EB-8A80-94FFA1DA3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A31F6-C478-4DE8-B229-3924ADBF7A13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5D899-6A43-4195-BEC5-F801731AD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CAE01-283E-4451-B170-C753A9F3E6C7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5F5C8-8975-408D-B818-A063FF77E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612475-9ED9-4A30-9309-FB5FACD8EEC8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236F6D-D3AC-489E-BFC1-ADB69B194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916113"/>
            <a:ext cx="5729288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188913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стужев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Александр Алексеевич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484313"/>
            <a:ext cx="3362325" cy="470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042988" y="5589588"/>
            <a:ext cx="62658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Выдающийся советский актер, народный артист СССР. Родился и учился в Воронеже, работал в местном драмтеатре. В Воронеже в честь Остужева названа одна из улиц города.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6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17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26035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Памятник «Белый 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Бим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–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 Ч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ёрное ухо»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836613"/>
            <a:ext cx="3744912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79388" y="3068638"/>
            <a:ext cx="38877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Единственный в мире памятник собаке - литературному герою и второй памятник в России, поставленный собаке.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9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82750"/>
            <a:ext cx="5905500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Ш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6035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Мемориальный комплекс «</a:t>
            </a: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Ш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иловский плацдарм»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6227763" y="2852738"/>
            <a:ext cx="2916237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Один из мемориальных комплексов Воронежа, на территории которого расположен уникальный единственный в Европе памятник, вручную вычеканенный из металла.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19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Щ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Щ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ербина Фёдор Андреевич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017162">
            <a:off x="1619250" y="1341438"/>
            <a:ext cx="3286125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5651500" y="4843463"/>
            <a:ext cx="34925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Создатель первого в России обобщённого труда по истории воронежской губернии, воронежские исследования которого легли в основу статистики как науки.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0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25538"/>
            <a:ext cx="8137525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Ъ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Кинотеатр «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Биограф</a:t>
            </a:r>
            <a:r>
              <a:rPr lang="ru-RU" sz="6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Ъ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»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908175" y="5942013"/>
            <a:ext cx="72358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Именно в написании с Ъ в конце слова – первый кинотеатр в Воронеже, открылся в 1907 году, находился в здании напротив современного кинотеатра «Пролетарий».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40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125538"/>
            <a:ext cx="6119813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Ы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14313"/>
            <a:ext cx="9144000" cy="1143000"/>
          </a:xfrm>
          <a:prstGeom prst="wave">
            <a:avLst>
              <a:gd name="adj1" fmla="val 20000"/>
              <a:gd name="adj2" fmla="val -483"/>
            </a:avLst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Каменн</a:t>
            </a:r>
            <a:r>
              <a:rPr lang="ru-RU" sz="6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Ы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й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или 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Горбат</a:t>
            </a:r>
            <a:r>
              <a:rPr lang="ru-RU" sz="6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Ы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й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мост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692275" y="5667375"/>
            <a:ext cx="74517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Мост Воронежа у пересечения улиц Карла Маркса и Чернышевского – неотъемлемый символ нашего города, знаменитая достопримечательность, мост стал традиционным местом проведения свадеб у горожан.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50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981075"/>
            <a:ext cx="6624637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Ь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Корабл</a:t>
            </a:r>
            <a:r>
              <a:rPr lang="ru-RU" sz="6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Ь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«Меркурий»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619250" y="5949950"/>
            <a:ext cx="7524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Его макет возвышается над Воронежским водохранилищем на бетонном постаменте, как отображение мощи, силы, чести, славной истории воронежского и всего российского флота.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60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Э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14313"/>
            <a:ext cx="9144000" cy="1143000"/>
          </a:xfrm>
          <a:prstGeom prst="wave">
            <a:avLst>
              <a:gd name="adj1" fmla="val 20000"/>
              <a:gd name="adj2" fmla="val -483"/>
            </a:avLst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Воронежская </a:t>
            </a: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Э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лектростанция (ВОГР</a:t>
            </a: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Э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С)</a:t>
            </a: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484313"/>
            <a:ext cx="655320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763713" y="6491288"/>
            <a:ext cx="7380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Первая воронежская электростанция, давшая ток в 1933 году.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71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557338"/>
            <a:ext cx="6840537" cy="416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Ю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14313"/>
            <a:ext cx="9144000" cy="1143000"/>
          </a:xfrm>
          <a:prstGeom prst="wave">
            <a:avLst>
              <a:gd name="adj1" fmla="val 20000"/>
              <a:gd name="adj2" fmla="val -483"/>
            </a:avLst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Памятник Котёнку с улицы 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Лиз</a:t>
            </a:r>
            <a:r>
              <a:rPr lang="ru-RU" sz="6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Ю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кова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763713" y="5667375"/>
            <a:ext cx="73802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Памятник мультипликационному герою, голосом Вячеслава Невинного заявившего: "Хочу в Воронеж", чем навсегда оставил в наших сердцах тёплую память о старинном русском городе.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81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628775"/>
            <a:ext cx="6842125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Я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214313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</a:t>
            </a:r>
            <a:r>
              <a:rPr lang="ru-RU" sz="6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Я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тницкий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Митрофан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Ефимович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331913" y="6216650"/>
            <a:ext cx="7812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Уроженец Воронежской губернии, собиратель и исполнитель русских песен, организатор первого в России крестьянского хора.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491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468313" y="3390900"/>
            <a:ext cx="8424862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/>
            <a:endParaRPr lang="ru-RU" sz="3500" b="1" i="1">
              <a:solidFill>
                <a:srgbClr val="953735"/>
              </a:solidFill>
              <a:latin typeface="Bookman Old Style" pitchFamily="18" charset="0"/>
              <a:ea typeface="Calibri" pitchFamily="34" charset="0"/>
              <a:cs typeface="Arial" charset="0"/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323850" y="569913"/>
            <a:ext cx="8424863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35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    Вот так нам видятся основные вехи в летописи родного края. Мы постарались доказать, что именно эти люди, события, факты сыграли немалую роль в развитии Воронежа.</a:t>
            </a:r>
          </a:p>
          <a:p>
            <a:pPr algn="just">
              <a:defRPr/>
            </a:pPr>
            <a:r>
              <a:rPr lang="ru-RU" sz="35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	Мы надеемся, что сегодня приоткрыли для вас некоторые неизвестные страницы истории нашего города и подарили возможность для гордости нашей малой родиной.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400_data_media_123_voronezh_003.jpg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125538"/>
            <a:ext cx="6480175" cy="48641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357188"/>
            <a:ext cx="8786813" cy="1143000"/>
          </a:xfrm>
          <a:prstGeom prst="wave">
            <a:avLst>
              <a:gd name="adj1" fmla="val 20000"/>
              <a:gd name="adj2" fmla="val -483"/>
            </a:avLst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амятник </a:t>
            </a: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етру </a:t>
            </a:r>
            <a:r>
              <a:rPr lang="en-US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I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в </a:t>
            </a: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етровском сквере 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708400" y="5942013"/>
            <a:ext cx="54356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Один из символов нашего города, открытый в 1860 г. Один из первых памятников императору Петру в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277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934670"/>
            <a:ext cx="621510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Воронежский край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125538"/>
            <a:ext cx="7343775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усская трёхлинейка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124075" y="5942013"/>
            <a:ext cx="70199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Знаменитая винтовка, создатель которой – выдающийся конструктор-оружейник Мосин Сергей Иванович, окончивший воронежскую военную гимназию.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37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абуров Семён Фёдорович</a:t>
            </a: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981075"/>
            <a:ext cx="4608512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835150" y="5661025"/>
            <a:ext cx="73088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Если обращаться к истории формирования г. Воронежа, то в первую очередь следует упомянуть имя этого человека, как основателя нашего родного города по приказу царя Петра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, наш первый воевода.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8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557338"/>
            <a:ext cx="4313238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Т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188913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Т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роепольский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Гавриил Николаевич 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5795963" y="4365625"/>
            <a:ext cx="33480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Воронежский писатель, чьи произведения переведены на 52 языка мира, автор незабвенного «Белого Бима».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58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930275"/>
            <a:ext cx="4019550" cy="592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У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Б</a:t>
            </a:r>
            <a:r>
              <a:rPr lang="ru-RU" sz="6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У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рденко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Николай Нилович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867400" y="4843463"/>
            <a:ext cx="32766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Выдающийся советский хир</a:t>
            </a:r>
            <a:r>
              <a:rPr lang="ru-RU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У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рг, один из основоположников нейрохирургии, академик, профессор Воронежского университета, где работал до 1923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68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557338"/>
            <a:ext cx="6121400" cy="434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Ф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14313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Ф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еоктистов Константин Петрович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763713" y="5949950"/>
            <a:ext cx="73802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Уроженец Воронежа, разведчик, летчик-космонавт СССР, Герой Советского Союза, доктор технических наук, профессор, первым из советских ученых поднялся в космос.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78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268413"/>
            <a:ext cx="7705725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Х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Х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реновской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конный завод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1908175" y="5667375"/>
            <a:ext cx="7235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Этот конный завод Воронежской области - один из старейших конезаводов России, памятник истории и архитектуры федерального значения, родина известных по всему миру орловских рысаков.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89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7_20090813_larg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857375"/>
            <a:ext cx="6894513" cy="4595813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457343"/>
            <a:ext cx="1428760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Ц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8786813" cy="1143000"/>
          </a:xfrm>
          <a:prstGeom prst="wave">
            <a:avLst>
              <a:gd name="adj1" fmla="val 20000"/>
              <a:gd name="adj2" fmla="val -483"/>
            </a:avLst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Ц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ирк </a:t>
            </a: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1628775"/>
            <a:ext cx="3078162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57188" y="500063"/>
            <a:ext cx="8786812" cy="1143000"/>
          </a:xfrm>
          <a:prstGeom prst="wave">
            <a:avLst>
              <a:gd name="adj1" fmla="val 20000"/>
              <a:gd name="adj2" fmla="val -483"/>
            </a:avLst>
          </a:prstGeom>
        </p:spPr>
        <p:txBody>
          <a:bodyPr anchor="ctr"/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Максимилиано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Тру</a:t>
            </a:r>
            <a:r>
              <a:rPr lang="ru-RU" sz="6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цц</a:t>
            </a:r>
            <a:r>
              <a:rPr lang="ru-RU" sz="4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и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187450" y="1773238"/>
            <a:ext cx="44640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Основатель Воронежского </a:t>
            </a:r>
            <a:r>
              <a:rPr lang="ru-RU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Ц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ирка, которому более ста двадцати лет; наш цирк всего на два года моложе московского цирка на Цветном бульваре.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1" dur="1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3994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443</Words>
  <Application>Microsoft Office PowerPoint</Application>
  <PresentationFormat>Экран (4:3)</PresentationFormat>
  <Paragraphs>41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Bookman Old Style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Адмиралтейская набережная</dc:title>
  <dc:creator>Admin</dc:creator>
  <cp:lastModifiedBy>Пользователь</cp:lastModifiedBy>
  <cp:revision>102</cp:revision>
  <dcterms:created xsi:type="dcterms:W3CDTF">2014-03-12T11:16:06Z</dcterms:created>
  <dcterms:modified xsi:type="dcterms:W3CDTF">2015-05-12T17:30:34Z</dcterms:modified>
</cp:coreProperties>
</file>