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E21D3-7BF5-4C93-A6DF-C8EF715D77AB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20756-0193-4F3E-955F-FB1733787E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6ECEB-9BD3-4BF2-8752-790B332E5EF8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E2410-62F7-4872-ADCA-24AFD32136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1115D-F4A2-405D-99FF-AB16D2A4F893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D99FB-20F4-436D-8B04-9F4E0412E5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A68C7-7D65-4A77-AC1E-2B36F01BA731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EAC3A-593C-4D3F-8949-362626898D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70B16-C3E2-4B16-AB92-B3B0E6A76633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DF237-BABB-45CB-A211-D98C0F9668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69A8A-8CDE-4739-B028-D5564E6FE8AE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8EDC0-CE64-4D1E-B6BE-EC6EC8632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38BB4-7E9E-43D8-9A84-4EB9C7AA3724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0A01F-B9A6-4027-B494-3C543D53A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FCC82-8627-46B7-A029-13562C63CD8F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1CD51-8C01-4D89-AFB1-CF68B8BE0D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644BA-2620-4144-9124-A560B0610E49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DBFD3-ED87-4EBD-A5BF-2B3D0225FD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EEBE3-2597-4D40-A372-3EE712BC93C8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8D00E-6217-4309-B8AB-BB11D4DA1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2F01F-0FFD-4471-9B44-11CB47C76CDC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910EB-572E-4260-877C-3EDF93AA63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7341F1B-072F-44F5-9CF1-E9C703058486}" type="datetimeFigureOut">
              <a:rPr lang="ru-RU"/>
              <a:pPr>
                <a:defRPr/>
              </a:pPr>
              <a:t>28.04.2015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72A217-6D02-4D7B-A671-79981D1A6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2987675" y="6126163"/>
            <a:ext cx="3030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>
                <a:solidFill>
                  <a:srgbClr val="353616"/>
                </a:solidFill>
              </a:rPr>
              <a:t>с. Верхний Мамон</a:t>
            </a:r>
          </a:p>
          <a:p>
            <a:pPr algn="ctr"/>
            <a:r>
              <a:rPr lang="ru-RU" sz="1200">
                <a:solidFill>
                  <a:srgbClr val="353616"/>
                </a:solidFill>
                <a:latin typeface="Calibri" pitchFamily="34" charset="0"/>
              </a:rPr>
              <a:t>2015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24127" y="5333151"/>
            <a:ext cx="2533927" cy="646331"/>
          </a:xfrm>
          <a:prstGeom prst="rect">
            <a:avLst/>
          </a:prstGeom>
          <a:solidFill>
            <a:srgbClr val="FFFFDD">
              <a:alpha val="43137"/>
            </a:srgbClr>
          </a:solidFill>
          <a:effectLst>
            <a:softEdge rad="317500"/>
          </a:effectLst>
        </p:spPr>
        <p:txBody>
          <a:bodyPr>
            <a:spAutoFit/>
          </a:bodyPr>
          <a:lstStyle/>
          <a:p>
            <a:pPr algn="ctr"/>
            <a:endParaRPr lang="ru-RU" sz="1200" b="1" i="1">
              <a:latin typeface="Calibri" pitchFamily="34" charset="0"/>
            </a:endParaRPr>
          </a:p>
          <a:p>
            <a:pPr algn="ctr"/>
            <a:r>
              <a:rPr lang="ru-RU" sz="1200" b="1" i="1">
                <a:latin typeface="Calibri" pitchFamily="34" charset="0"/>
              </a:rPr>
              <a:t>Автор:</a:t>
            </a:r>
            <a:r>
              <a:rPr lang="ru-RU" sz="1200" b="1" i="1"/>
              <a:t> Олейникова А.И.</a:t>
            </a:r>
          </a:p>
          <a:p>
            <a:pPr algn="ctr"/>
            <a:endParaRPr lang="ru-RU" sz="1200" b="1" i="1">
              <a:latin typeface="Calibri" pitchFamily="34" charset="0"/>
            </a:endParaRP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484438" y="2133600"/>
            <a:ext cx="6048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7200" i="1">
                <a:latin typeface="Times New Roman" pitchFamily="18" charset="0"/>
              </a:rPr>
              <a:t>По страницам памяти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3059113" y="1773238"/>
            <a:ext cx="50419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3" name="Picture 4" descr="i (4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465263"/>
            <a:ext cx="7848600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10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</vt:vector>
  </TitlesOfParts>
  <Company>Интернат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</dc:creator>
  <cp:lastModifiedBy>ADMIN</cp:lastModifiedBy>
  <cp:revision>4</cp:revision>
  <dcterms:created xsi:type="dcterms:W3CDTF">2015-02-17T08:35:42Z</dcterms:created>
  <dcterms:modified xsi:type="dcterms:W3CDTF">2015-04-28T04:17:01Z</dcterms:modified>
</cp:coreProperties>
</file>