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7B5E612-1D31-48C5-AF8C-012D65D82C57}" type="datetimeFigureOut">
              <a:rPr lang="ru-RU" smtClean="0"/>
              <a:t>13.05.2015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33B40EF-4FCD-451E-80D1-367E98FA62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b="1" i="1" dirty="0" smtClean="0">
                <a:solidFill>
                  <a:schemeClr val="tx1"/>
                </a:solidFill>
              </a:rPr>
              <a:t>«Уголок настроения»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  </a:t>
            </a:r>
            <a:r>
              <a:rPr lang="ru-RU" sz="3200" b="1" i="1" dirty="0" smtClean="0">
                <a:solidFill>
                  <a:schemeClr val="tx1"/>
                </a:solidFill>
              </a:rPr>
              <a:t>младшей группы «Почемучки»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1391" y="5517232"/>
            <a:ext cx="6705193" cy="531421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Воспитатель: Логинова Вера Васильевна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COMP\Desktop\Новая папка (2)\IMG_12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4536504" cy="31116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1180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848872" cy="93002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Уголок настроения (уединения)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772816"/>
            <a:ext cx="7560840" cy="4464496"/>
          </a:xfrm>
        </p:spPr>
        <p:txBody>
          <a:bodyPr>
            <a:normAutofit fontScale="55000" lnSpcReduction="20000"/>
          </a:bodyPr>
          <a:lstStyle/>
          <a:p>
            <a:r>
              <a:rPr lang="ru-RU" sz="3600" b="1" dirty="0">
                <a:solidFill>
                  <a:schemeClr val="tx1"/>
                </a:solidFill>
              </a:rPr>
              <a:t>Для создания эмоционально комфортной обстановки в группе был создан «Уголок настроения». Мы его создавали для сохранения и укрепления психического здоровья. «Уголок настроения (уединения)» в групп – это место , где ребёнок ощущает себя в полной безопасности , здесь он может побыть наедине с собой , успокоиться и расслабиться , поиграть с любимым предметом или игрушкой , рассмотреть интересную книгу или просто помечтать .Уголок в детском саду необходим , ведь он обеспечивает возможность уединения ребёнка во время длительного пребывания среди большого числа сверстников . Это важный момент , позволяющий предупредить чрезмерное возбуждение ребёнка , ведущее к утомлению его нервной системы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194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4536504" cy="86409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Оснащен уголок следующим материалом: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72816"/>
            <a:ext cx="3600400" cy="37167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539552" y="1642236"/>
            <a:ext cx="3960440" cy="5184576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dirty="0" smtClean="0">
                <a:solidFill>
                  <a:schemeClr val="tx1"/>
                </a:solidFill>
              </a:rPr>
              <a:t>- </a:t>
            </a:r>
            <a:r>
              <a:rPr lang="ru-RU" sz="2900" b="1" dirty="0">
                <a:solidFill>
                  <a:schemeClr val="tx1"/>
                </a:solidFill>
              </a:rPr>
              <a:t>мягкие модули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фотоальбомы с групповыми и семейными фотографиями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мягкие игрушки , подушки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мозаики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стаканчики для крика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настольно-печатные игры ;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магнитофон (аудиозаписи шум моря , звук леса , музыка для отдыха)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коробка примирения (научить детей разнообразным способам примирения после ссоры)</a:t>
            </a:r>
          </a:p>
          <a:p>
            <a:r>
              <a:rPr lang="ru-RU" sz="2900" b="1" dirty="0">
                <a:solidFill>
                  <a:schemeClr val="tx1"/>
                </a:solidFill>
              </a:rPr>
              <a:t>- любимые книжки , сказки 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962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</a:rPr>
              <a:t>«Уголок уединения» - это , прежде всего , ниша покоя , где ребёнок чувствует себя защищённым и может тихонько играть иногда ему это нужно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420888"/>
            <a:ext cx="3419475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463" y="2420888"/>
            <a:ext cx="3419475" cy="33123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5192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268760"/>
            <a:ext cx="7632848" cy="107099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</a:rPr>
              <a:t>В уголке уединения можно в тишине побыть ,</a:t>
            </a:r>
            <a:br>
              <a:rPr lang="ru-RU" sz="2700" b="1" dirty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Исчезнут все твои волнения , ведь можно маме позвонить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3562871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276872"/>
            <a:ext cx="3419475" cy="309634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8803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484784"/>
            <a:ext cx="7776864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tx1"/>
                </a:solidFill>
              </a:rPr>
              <a:t>«Уголок настроения» периодически пополняется и развивается . Таким образом , уголок уединения помогает ребёнку и взрослому справится с рядом проблем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988" y="2564904"/>
            <a:ext cx="3419475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4904"/>
            <a:ext cx="3419475" cy="3024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63362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836712"/>
            <a:ext cx="3419475" cy="2564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5" name="Picture 3" descr="C:\Users\COMP\Desktop\Новая папка (3)\IMG_206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34468"/>
            <a:ext cx="3456385" cy="26194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8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5719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3563491" cy="256460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0" name="Picture 4" descr="C:\Users\COMP\Desktop\Новая папка (3)\IMG_20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645024"/>
            <a:ext cx="3611893" cy="27089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74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340768"/>
            <a:ext cx="756084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tx1"/>
                </a:solidFill>
              </a:rPr>
              <a:t>В завершении мне хотелось бы пожелать всем детям эмоционального благополучия в семье и в стенах детского сада , а коллегам – творческих успехов в нашем общем деле !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420888"/>
            <a:ext cx="3491483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420888"/>
            <a:ext cx="3599383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95864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</TotalTime>
  <Words>275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    «Уголок настроения»   младшей группы «Почемучки»</vt:lpstr>
      <vt:lpstr>Уголок настроения (уединения) </vt:lpstr>
      <vt:lpstr>Оснащен уголок следующим материалом:</vt:lpstr>
      <vt:lpstr>«Уголок уединения» - это , прежде всего , ниша покоя , где ребёнок чувствует себя защищённым и может тихонько играть иногда ему это нужно . </vt:lpstr>
      <vt:lpstr>В уголке уединения можно в тишине побыть , Исчезнут все твои волнения , ведь можно маме позвонить . </vt:lpstr>
      <vt:lpstr>«Уголок настроения» периодически пополняется и развивается . Таким образом , уголок уединения помогает ребёнку и взрослому справится с рядом проблем . </vt:lpstr>
      <vt:lpstr>Презентация PowerPoint</vt:lpstr>
      <vt:lpstr>Презентация PowerPoint</vt:lpstr>
      <vt:lpstr>В завершении мне хотелось бы пожелать всем детям эмоционального благополучия в семье и в стенах детского сада , а коллегам – творческих успехов в нашем общем деле !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«Уголок настроения»   младшей группы «Почемучки»</dc:title>
  <dc:creator>COMP</dc:creator>
  <cp:lastModifiedBy>COMP</cp:lastModifiedBy>
  <cp:revision>7</cp:revision>
  <dcterms:created xsi:type="dcterms:W3CDTF">2015-02-01T09:51:47Z</dcterms:created>
  <dcterms:modified xsi:type="dcterms:W3CDTF">2015-05-13T10:44:34Z</dcterms:modified>
</cp:coreProperties>
</file>