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5" r:id="rId1"/>
  </p:sldMasterIdLst>
  <p:notesMasterIdLst>
    <p:notesMasterId r:id="rId14"/>
  </p:notesMasterIdLst>
  <p:sldIdLst>
    <p:sldId id="271" r:id="rId2"/>
    <p:sldId id="273" r:id="rId3"/>
    <p:sldId id="287" r:id="rId4"/>
    <p:sldId id="279" r:id="rId5"/>
    <p:sldId id="274" r:id="rId6"/>
    <p:sldId id="288" r:id="rId7"/>
    <p:sldId id="283" r:id="rId8"/>
    <p:sldId id="280" r:id="rId9"/>
    <p:sldId id="282" r:id="rId10"/>
    <p:sldId id="284" r:id="rId11"/>
    <p:sldId id="269" r:id="rId12"/>
    <p:sldId id="286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31717"/>
    <a:srgbClr val="CC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C5EF506-0B76-48F9-8D22-A4D3F0FCBD7D}" type="datetimeFigureOut">
              <a:rPr lang="ru-RU"/>
              <a:pPr>
                <a:defRPr/>
              </a:pPr>
              <a:t>17.03.2015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35E10D8-7347-4998-8D69-8F6CA5EDB1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11" name="Скругленный прямоугольник 10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12" name="Скругленный прямоугольник 11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Прямоугольник 13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Прямоугольник 14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Прямоугольник 15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F0981B-A4EA-43F0-9038-45C685E9CF45}" type="datetime1">
              <a:rPr lang="ru-RU"/>
              <a:pPr>
                <a:defRPr/>
              </a:pPr>
              <a:t>17.03.2015</a:t>
            </a:fld>
            <a:endParaRPr lang="ru-RU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9E85D777-1F8B-4C23-837C-03A3962117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ADA232-6414-494E-99EF-41A73D39A4ED}" type="datetime1">
              <a:rPr lang="ru-RU"/>
              <a:pPr>
                <a:defRPr/>
              </a:pPr>
              <a:t>17.03.2015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08DFD-BD70-4ACC-8F1C-1A53F98A30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C9EF0-4FC5-4E0D-8FF6-AF7858F60B2E}" type="datetime1">
              <a:rPr lang="ru-RU"/>
              <a:pPr>
                <a:defRPr/>
              </a:pPr>
              <a:t>17.03.2015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C7F7D4-05FB-4055-A3C5-CAAC642A56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1C58A4-F8B2-455D-BDB0-C83682AD6AA5}" type="datetime1">
              <a:rPr lang="ru-RU"/>
              <a:pPr>
                <a:defRPr/>
              </a:pPr>
              <a:t>17.03.2015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2F50FF-FD87-4DCD-BFAF-19A0F811A1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707B82-79E4-4B5A-900F-3A57E5BF4288}" type="datetime1">
              <a:rPr lang="ru-RU"/>
              <a:pPr>
                <a:defRPr/>
              </a:pPr>
              <a:t>17.03.2015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A8FD3D-4768-4D90-A2AB-51167E8241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A0FD9B-2922-4DA9-B30E-8E10AE6AB470}" type="datetime1">
              <a:rPr lang="ru-RU"/>
              <a:pPr>
                <a:defRPr/>
              </a:pPr>
              <a:t>17.03.2015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9374FB-38E9-4451-B935-33ECF99A06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797CA67-5356-4B20-B567-97BE50F4A73B}" type="datetime1">
              <a:rPr lang="ru-RU"/>
              <a:pPr>
                <a:defRPr/>
              </a:pPr>
              <a:t>17.03.2015</a:t>
            </a:fld>
            <a:endParaRPr lang="ru-RU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ABF1AD0-E2AC-45E0-B17B-2CE65EF481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920035-077E-4C60-9712-DB7DDF515ABB}" type="datetime1">
              <a:rPr lang="ru-RU"/>
              <a:pPr>
                <a:defRPr/>
              </a:pPr>
              <a:t>17.03.2015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71999B-00FF-4C25-ABEB-265EBD09E1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3B621-AC95-4FA9-9CB5-97C9B0355CCF}" type="datetime1">
              <a:rPr lang="ru-RU"/>
              <a:pPr>
                <a:defRPr/>
              </a:pPr>
              <a:t>17.03.2015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284118-FF70-428A-B9CD-40D90971AE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BB846E-FEFA-4AFC-BE99-EE275E839FC0}" type="datetime1">
              <a:rPr lang="ru-RU"/>
              <a:pPr>
                <a:defRPr/>
              </a:pPr>
              <a:t>17.03.2015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7BD839-238C-4F3A-BD26-0D51F67DC5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C6712D-EDE6-486F-A282-D93653B479BE}" type="datetime1">
              <a:rPr lang="ru-RU"/>
              <a:pPr>
                <a:defRPr/>
              </a:pPr>
              <a:t>17.03.2015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85B44D-AE0F-4D6D-89B7-9017D5017E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039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4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F5639571-4571-4A9B-8F72-FB0B1E9EE1F4}" type="datetime1">
              <a:rPr lang="ru-RU"/>
              <a:pPr>
                <a:defRPr/>
              </a:pPr>
              <a:t>17.03.2015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B4DAA20-CE4E-45AB-8EB1-E489986B25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0" r:id="rId1"/>
    <p:sldLayoutId id="2147483842" r:id="rId2"/>
    <p:sldLayoutId id="2147483843" r:id="rId3"/>
    <p:sldLayoutId id="2147483844" r:id="rId4"/>
    <p:sldLayoutId id="2147483851" r:id="rId5"/>
    <p:sldLayoutId id="2147483852" r:id="rId6"/>
    <p:sldLayoutId id="2147483845" r:id="rId7"/>
    <p:sldLayoutId id="2147483846" r:id="rId8"/>
    <p:sldLayoutId id="2147483847" r:id="rId9"/>
    <p:sldLayoutId id="2147483848" r:id="rId10"/>
    <p:sldLayoutId id="2147483849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dozor.kharkov.ua/content/documents/11388/1138715/thumb-big-420x305-688b.jpg" TargetMode="External"/><Relationship Id="rId3" Type="http://schemas.openxmlformats.org/officeDocument/2006/relationships/hyperlink" Target="http://t1.moskva.fm/uimg/artists/source/5b/5b3178ceb7143fcef5bfec7b72204ef9.jpeg" TargetMode="External"/><Relationship Id="rId7" Type="http://schemas.openxmlformats.org/officeDocument/2006/relationships/hyperlink" Target="http://sila-prirody.ru/assets/drgalleries/212/big_2(2).jpg" TargetMode="External"/><Relationship Id="rId2" Type="http://schemas.openxmlformats.org/officeDocument/2006/relationships/hyperlink" Target="http://s59.radikal.ru/i166/1104/dd/179cfecb9d0a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hohner.ru/imgbase/tovmain/dnt999002379.jpg" TargetMode="External"/><Relationship Id="rId5" Type="http://schemas.openxmlformats.org/officeDocument/2006/relationships/hyperlink" Target="http://tineydgers.ru/100kompozitorov/15.jpg" TargetMode="External"/><Relationship Id="rId10" Type="http://schemas.openxmlformats.org/officeDocument/2006/relationships/hyperlink" Target="http://cscagg.ru/upload/medialibrary/ada/ada5ecbba4a848c6619e0a8b3de852a0.jpg" TargetMode="External"/><Relationship Id="rId4" Type="http://schemas.openxmlformats.org/officeDocument/2006/relationships/hyperlink" Target="http://img1.liveinternet.ru/images/attach/c/0/38/804/38804958_4401.jpg" TargetMode="External"/><Relationship Id="rId9" Type="http://schemas.openxmlformats.org/officeDocument/2006/relationships/hyperlink" Target="http://notoboz.ru/uploads/posts/2009-02/1235390219_fleita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admin\Desktop\&#1091;&#1088;&#1086;&#1082;%20&#1084;&#1091;&#1079;&#1099;&#1082;&#1080;\21%20-%20&#1048;.-&#1057;.%20&#1041;&#1072;&#1093;.%20&#1064;&#1091;&#1090;&#1082;&#1072;..mp3" TargetMode="Externa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admin\Desktop\&#1091;&#1088;&#1086;&#1082;%20&#1084;&#1091;&#1079;&#1099;&#1082;&#1080;\22%20-%20&#1061;.-&#1042;.%20&#1043;&#1083;&#1102;&#1082;.%20&#1052;&#1077;&#1083;&#1086;&#1076;&#1080;&#1103;..mp3" TargetMode="Externa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admin\Desktop\1%20&#1082;&#1083;&#1072;&#1089;&#1089;\11%20&#1091;&#1088;&#1086;&#1082;\23%20-%20&#1042;.%20&#1050;&#1080;&#1082;&#1090;&#1072;.%20&#1060;&#1088;&#1077;&#1089;&#1082;&#1080;%20&#1057;&#1086;&#1092;&#1080;&#1080;%20&#1050;&#1080;&#1077;&#1074;&#1089;&#1082;&#1086;&#1081;.&#1054;&#1088;&#1085;&#1072;&#1084;&#1077;&#1085;&#1090;..mp3" TargetMode="Externa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B817DBB4-555D-4E58-9A85-FEAC6299F756}" type="slidenum">
              <a:rPr lang="ru-RU" smtClean="0"/>
              <a:pPr/>
              <a:t>1</a:t>
            </a:fld>
            <a:endParaRPr lang="ru-RU" smtClean="0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755576" y="1700808"/>
            <a:ext cx="7488832" cy="138499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Тема урока:</a:t>
            </a:r>
          </a:p>
          <a:p>
            <a:pPr algn="ctr">
              <a:defRPr/>
            </a:pPr>
            <a:r>
              <a:rPr lang="ru-RU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«Музыкальные инструменты: </a:t>
            </a:r>
          </a:p>
          <a:p>
            <a:pPr algn="ctr">
              <a:defRPr/>
            </a:pPr>
            <a:r>
              <a:rPr lang="ru-RU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флейта, арфа».</a:t>
            </a: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3563888" y="4869160"/>
            <a:ext cx="4968552" cy="132343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/>
            <a:r>
              <a:rPr lang="ru-RU" sz="2000" b="1">
                <a:solidFill>
                  <a:schemeClr val="tx1"/>
                </a:solidFill>
                <a:latin typeface="Arial" charset="0"/>
                <a:cs typeface="Arial" charset="0"/>
              </a:rPr>
              <a:t>Тарасова Надежда Николаевна</a:t>
            </a:r>
            <a:endParaRPr lang="ru-RU" sz="200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algn="ctr" eaLnBrk="0" hangingPunct="0"/>
            <a:r>
              <a:rPr lang="ru-RU" sz="2000" b="1">
                <a:solidFill>
                  <a:schemeClr val="tx1"/>
                </a:solidFill>
                <a:latin typeface="Arial" charset="0"/>
                <a:cs typeface="Arial" charset="0"/>
              </a:rPr>
              <a:t>Учитель музыки</a:t>
            </a:r>
            <a:endParaRPr lang="ru-RU" sz="200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algn="ctr" eaLnBrk="0" hangingPunct="0"/>
            <a:r>
              <a:rPr lang="ru-RU" sz="2000" b="1">
                <a:solidFill>
                  <a:schemeClr val="tx1"/>
                </a:solidFill>
                <a:latin typeface="Arial" charset="0"/>
                <a:cs typeface="Arial" charset="0"/>
              </a:rPr>
              <a:t>МБОУ СОШ №9</a:t>
            </a:r>
          </a:p>
          <a:p>
            <a:pPr algn="ctr" eaLnBrk="0" hangingPunct="0"/>
            <a:r>
              <a:rPr lang="ru-RU" sz="2000" b="1">
                <a:solidFill>
                  <a:schemeClr val="tx1"/>
                </a:solidFill>
                <a:latin typeface="Arial" charset="0"/>
                <a:cs typeface="Arial" charset="0"/>
              </a:rPr>
              <a:t> г.Иваново</a:t>
            </a:r>
            <a:endParaRPr lang="ru-RU" sz="200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rgbClr val="A3A4C3"/>
            </a:gs>
            <a:gs pos="50000">
              <a:srgbClr val="C7C7D9"/>
            </a:gs>
            <a:gs pos="100000">
              <a:srgbClr val="E4E4EC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340B1C27-51BB-4FDC-91FC-94B422D66799}" type="slidenum">
              <a:rPr lang="ru-RU" smtClean="0"/>
              <a:pPr/>
              <a:t>10</a:t>
            </a:fld>
            <a:endParaRPr lang="ru-RU" smtClean="0"/>
          </a:p>
        </p:txBody>
      </p:sp>
      <p:sp>
        <p:nvSpPr>
          <p:cNvPr id="15363" name="TextBox 2"/>
          <p:cNvSpPr txBox="1">
            <a:spLocks noChangeArrowheads="1"/>
          </p:cNvSpPr>
          <p:nvPr/>
        </p:nvSpPr>
        <p:spPr bwMode="auto">
          <a:xfrm>
            <a:off x="611188" y="476250"/>
            <a:ext cx="29527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/>
              <a:t>флейта</a:t>
            </a:r>
          </a:p>
        </p:txBody>
      </p:sp>
      <p:sp>
        <p:nvSpPr>
          <p:cNvPr id="15364" name="TextBox 3"/>
          <p:cNvSpPr txBox="1">
            <a:spLocks noChangeArrowheads="1"/>
          </p:cNvSpPr>
          <p:nvPr/>
        </p:nvSpPr>
        <p:spPr bwMode="auto">
          <a:xfrm>
            <a:off x="4932363" y="5373688"/>
            <a:ext cx="2952750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/>
              <a:t>гусли</a:t>
            </a:r>
          </a:p>
        </p:txBody>
      </p:sp>
      <p:pic>
        <p:nvPicPr>
          <p:cNvPr id="15365" name="Picture 2" descr="http://img11.nnm.ru/d/7/e/6/b/59648fc01527c343d7764ac57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838" y="4221163"/>
            <a:ext cx="4265612" cy="194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Рисунок 5" descr="1б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8400" y="981075"/>
            <a:ext cx="4608513" cy="298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/>
      <p:bldP spid="1536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F830B236-03B3-42CA-82E1-D931D96E0245}" type="slidenum">
              <a:rPr lang="ru-RU" smtClean="0"/>
              <a:pPr/>
              <a:t>11</a:t>
            </a:fld>
            <a:endParaRPr lang="ru-RU" smtClean="0"/>
          </a:p>
        </p:txBody>
      </p:sp>
      <p:pic>
        <p:nvPicPr>
          <p:cNvPr id="3" name="Рисунок 2" descr="smart_objects_0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760513">
            <a:off x="735013" y="1797050"/>
            <a:ext cx="855662" cy="939800"/>
          </a:xfrm>
          <a:prstGeom prst="rect">
            <a:avLst/>
          </a:prstGeom>
          <a:ln w="38100" cap="sq">
            <a:solidFill>
              <a:srgbClr val="00B0F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phpThumb_generated_thumbnail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466369">
            <a:off x="7234238" y="1743075"/>
            <a:ext cx="804862" cy="1136650"/>
          </a:xfrm>
          <a:prstGeom prst="rect">
            <a:avLst/>
          </a:prstGeom>
          <a:ln w="38100" cap="sq">
            <a:solidFill>
              <a:srgbClr val="00B0F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785938" y="4714875"/>
            <a:ext cx="5295900" cy="10160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000" b="1">
                <a:solidFill>
                  <a:srgbClr val="FF0000"/>
                </a:solidFill>
              </a:rPr>
              <a:t>МОЛОДЦЫ!!!</a:t>
            </a:r>
          </a:p>
        </p:txBody>
      </p:sp>
      <p:pic>
        <p:nvPicPr>
          <p:cNvPr id="7" name="Рисунок 6" descr="35652186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57375" y="500063"/>
            <a:ext cx="5048250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9AFA80EC-0FD6-4D0F-9F6A-3624AC60C3FA}" type="slidenum">
              <a:rPr lang="ru-RU" smtClean="0"/>
              <a:pPr/>
              <a:t>12</a:t>
            </a:fld>
            <a:endParaRPr lang="ru-RU" smtClean="0"/>
          </a:p>
        </p:txBody>
      </p:sp>
      <p:sp>
        <p:nvSpPr>
          <p:cNvPr id="16387" name="Rectangle 1"/>
          <p:cNvSpPr>
            <a:spLocks noChangeArrowheads="1"/>
          </p:cNvSpPr>
          <p:nvPr/>
        </p:nvSpPr>
        <p:spPr bwMode="auto">
          <a:xfrm>
            <a:off x="1042988" y="836613"/>
            <a:ext cx="7308850" cy="258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i="1"/>
              <a:t>Литература, которую я использовала при составлении урока:</a:t>
            </a:r>
            <a:endParaRPr lang="ru-RU"/>
          </a:p>
          <a:p>
            <a:pPr eaLnBrk="0" hangingPunct="0"/>
            <a:r>
              <a:rPr lang="ru-RU" i="1"/>
              <a:t>Методическое пособие к учебнику 1 класс «Музыка» Е.Д. Критская, Т.С. Шмагина, Г.П. Сергеева.</a:t>
            </a:r>
            <a:endParaRPr lang="ru-RU"/>
          </a:p>
          <a:p>
            <a:pPr eaLnBrk="0" hangingPunct="0"/>
            <a:r>
              <a:rPr lang="ru-RU" i="1"/>
              <a:t>Учебник 1 класс Критская, Шмагина, Сергеева.</a:t>
            </a:r>
            <a:endParaRPr lang="ru-RU"/>
          </a:p>
          <a:p>
            <a:pPr eaLnBrk="0" hangingPunct="0"/>
            <a:r>
              <a:rPr lang="ru-RU" i="1"/>
              <a:t>Музыкальная хрестоматия к учебнику 1 класса.</a:t>
            </a:r>
            <a:endParaRPr lang="ru-RU"/>
          </a:p>
          <a:p>
            <a:pPr eaLnBrk="0" hangingPunct="0"/>
            <a:r>
              <a:rPr lang="ru-RU" i="1"/>
              <a:t>Музыкальный диск к 1 классу.</a:t>
            </a:r>
          </a:p>
          <a:p>
            <a:pPr eaLnBrk="0" hangingPunct="0"/>
            <a:endParaRPr lang="ru-RU" i="1"/>
          </a:p>
          <a:p>
            <a:pPr eaLnBrk="0" hangingPunct="0"/>
            <a:endParaRPr lang="ru-RU" i="1"/>
          </a:p>
          <a:p>
            <a:pPr eaLnBrk="0" hangingPunct="0"/>
            <a:endParaRPr lang="ru-RU"/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611188" y="3535363"/>
            <a:ext cx="8677275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1600">
                <a:solidFill>
                  <a:srgbClr val="0D0D0D"/>
                </a:solidFill>
                <a:hlinkClick r:id="rId2"/>
              </a:rPr>
              <a:t>Ссылки:</a:t>
            </a:r>
          </a:p>
          <a:p>
            <a:pPr eaLnBrk="0" hangingPunct="0"/>
            <a:r>
              <a:rPr lang="ru-RU" sz="1600">
                <a:solidFill>
                  <a:srgbClr val="0D0D0D"/>
                </a:solidFill>
                <a:hlinkClick r:id="rId2"/>
              </a:rPr>
              <a:t>http://s59.radikal.ru/i166/1104/dd/179cfecb9d0a.jpg</a:t>
            </a:r>
            <a:endParaRPr lang="ru-RU" sz="1600">
              <a:solidFill>
                <a:srgbClr val="0D0D0D"/>
              </a:solidFill>
            </a:endParaRPr>
          </a:p>
          <a:p>
            <a:pPr eaLnBrk="0" hangingPunct="0"/>
            <a:r>
              <a:rPr lang="ru-RU" sz="1600">
                <a:solidFill>
                  <a:srgbClr val="0D0D0D"/>
                </a:solidFill>
                <a:hlinkClick r:id="rId3"/>
              </a:rPr>
              <a:t>http://t1.moskva.fm/uimg/artists/source/5b/5b3178ceb7143fcef5bfec7b72204ef9.jpeg</a:t>
            </a:r>
            <a:endParaRPr lang="ru-RU" sz="1600">
              <a:solidFill>
                <a:srgbClr val="0D0D0D"/>
              </a:solidFill>
            </a:endParaRPr>
          </a:p>
          <a:p>
            <a:pPr eaLnBrk="0" hangingPunct="0"/>
            <a:r>
              <a:rPr lang="ru-RU" sz="1600">
                <a:solidFill>
                  <a:srgbClr val="0D0D0D"/>
                </a:solidFill>
                <a:hlinkClick r:id="rId4"/>
              </a:rPr>
              <a:t>http://img1.liveinternet.ru/images/attach/c/0/38/804/38804958_4401.jpg</a:t>
            </a:r>
            <a:endParaRPr lang="ru-RU" sz="1600">
              <a:solidFill>
                <a:srgbClr val="0D0D0D"/>
              </a:solidFill>
            </a:endParaRPr>
          </a:p>
          <a:p>
            <a:pPr eaLnBrk="0" hangingPunct="0"/>
            <a:r>
              <a:rPr lang="ru-RU" sz="1600">
                <a:solidFill>
                  <a:srgbClr val="0D0D0D"/>
                </a:solidFill>
                <a:hlinkClick r:id="rId5"/>
              </a:rPr>
              <a:t>http://tineydgers.ru/100kompozitorov/15.jpg</a:t>
            </a:r>
            <a:endParaRPr lang="ru-RU" sz="1600">
              <a:solidFill>
                <a:srgbClr val="0D0D0D"/>
              </a:solidFill>
            </a:endParaRPr>
          </a:p>
          <a:p>
            <a:pPr eaLnBrk="0" hangingPunct="0"/>
            <a:r>
              <a:rPr lang="ru-RU" sz="1600">
                <a:solidFill>
                  <a:srgbClr val="0D0D0D"/>
                </a:solidFill>
                <a:hlinkClick r:id="rId6"/>
              </a:rPr>
              <a:t>http://hohner.ru/imgbase/tovmain/dnt999002379.jpg</a:t>
            </a:r>
            <a:endParaRPr lang="ru-RU" sz="1600">
              <a:solidFill>
                <a:srgbClr val="0D0D0D"/>
              </a:solidFill>
            </a:endParaRPr>
          </a:p>
          <a:p>
            <a:pPr eaLnBrk="0" hangingPunct="0"/>
            <a:r>
              <a:rPr lang="ru-RU" sz="1600">
                <a:solidFill>
                  <a:srgbClr val="0D0D0D"/>
                </a:solidFill>
                <a:hlinkClick r:id="rId7"/>
              </a:rPr>
              <a:t>http://sila-prirody.ru/assets/drgalleries/212/big_2(2).jpg</a:t>
            </a:r>
            <a:endParaRPr lang="ru-RU" sz="1600">
              <a:solidFill>
                <a:srgbClr val="0D0D0D"/>
              </a:solidFill>
            </a:endParaRPr>
          </a:p>
          <a:p>
            <a:pPr eaLnBrk="0" hangingPunct="0"/>
            <a:r>
              <a:rPr lang="ru-RU" sz="1600">
                <a:solidFill>
                  <a:srgbClr val="0D0D0D"/>
                </a:solidFill>
                <a:hlinkClick r:id="rId8"/>
              </a:rPr>
              <a:t>http://dozor.kharkov.ua/content/documents/11388/1138715/thumb-big-420x305-688b.jpg</a:t>
            </a:r>
            <a:endParaRPr lang="ru-RU" sz="1600">
              <a:solidFill>
                <a:srgbClr val="0D0D0D"/>
              </a:solidFill>
            </a:endParaRPr>
          </a:p>
          <a:p>
            <a:pPr eaLnBrk="0" hangingPunct="0"/>
            <a:r>
              <a:rPr lang="ru-RU" sz="1600">
                <a:solidFill>
                  <a:srgbClr val="0D0D0D"/>
                </a:solidFill>
                <a:hlinkClick r:id="rId9"/>
              </a:rPr>
              <a:t>http://notoboz.ru/uploads/posts/2009-02/1235390219_fleita.jpg</a:t>
            </a:r>
            <a:endParaRPr lang="ru-RU" sz="1600">
              <a:solidFill>
                <a:srgbClr val="0D0D0D"/>
              </a:solidFill>
            </a:endParaRPr>
          </a:p>
          <a:p>
            <a:pPr eaLnBrk="0" hangingPunct="0"/>
            <a:r>
              <a:rPr lang="ru-RU" sz="1600">
                <a:solidFill>
                  <a:srgbClr val="0D0D0D"/>
                </a:solidFill>
                <a:hlinkClick r:id="rId10"/>
              </a:rPr>
              <a:t>http://cscagg.ru/upload/medialibrary/ada/ada5ecbba4a848c6619e0a8b3de852a0.jpg</a:t>
            </a:r>
            <a:endParaRPr lang="ru-RU" sz="1600">
              <a:solidFill>
                <a:srgbClr val="0D0D0D"/>
              </a:solidFill>
            </a:endParaRPr>
          </a:p>
        </p:txBody>
      </p:sp>
    </p:spTree>
  </p:cSld>
  <p:clrMapOvr>
    <a:masterClrMapping/>
  </p:clrMapOvr>
  <p:transition>
    <p:strips dir="r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A3A4C3"/>
            </a:gs>
            <a:gs pos="50000">
              <a:srgbClr val="C7C7D9"/>
            </a:gs>
            <a:gs pos="100000">
              <a:srgbClr val="E4E4EC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D075010E-3921-4BF6-A552-4695FAD706A7}" type="slidenum">
              <a:rPr lang="ru-RU" smtClean="0"/>
              <a:pPr/>
              <a:t>2</a:t>
            </a:fld>
            <a:endParaRPr lang="ru-RU" smtClean="0"/>
          </a:p>
        </p:txBody>
      </p:sp>
      <p:pic>
        <p:nvPicPr>
          <p:cNvPr id="6147" name="Picture 4" descr="C:\Users\admin\Desktop\179cfecb9d0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8175" y="1484313"/>
            <a:ext cx="5216525" cy="429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394B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F002FDEE-324B-4F62-A50E-C7A368A070DC}" type="slidenum">
              <a:rPr lang="ru-RU" smtClean="0"/>
              <a:pPr/>
              <a:t>3</a:t>
            </a:fld>
            <a:endParaRPr lang="ru-RU" smtClean="0"/>
          </a:p>
        </p:txBody>
      </p:sp>
      <p:pic>
        <p:nvPicPr>
          <p:cNvPr id="7171" name="Picture 6" descr="http://img1.liveinternet.ru/images/attach/c/0/38/804/38804958_44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8538" y="404813"/>
            <a:ext cx="4102100" cy="597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DBA7A41C-2B0D-4F92-850C-0D3DB35228D9}" type="slidenum">
              <a:rPr lang="ru-RU" smtClean="0"/>
              <a:pPr/>
              <a:t>4</a:t>
            </a:fld>
            <a:endParaRPr lang="ru-RU" smtClean="0"/>
          </a:p>
        </p:txBody>
      </p:sp>
      <p:sp>
        <p:nvSpPr>
          <p:cNvPr id="8195" name="Прямоугольник 4"/>
          <p:cNvSpPr>
            <a:spLocks noChangeArrowheads="1"/>
          </p:cNvSpPr>
          <p:nvPr/>
        </p:nvSpPr>
        <p:spPr bwMode="auto">
          <a:xfrm>
            <a:off x="1116013" y="692150"/>
            <a:ext cx="32813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/>
              <a:t>И.С.Бах  «Шутка»</a:t>
            </a:r>
          </a:p>
        </p:txBody>
      </p:sp>
      <p:pic>
        <p:nvPicPr>
          <p:cNvPr id="8196" name="Picture 8" descr="http://t1.moskva.fm/uimg/artists/source/5b/5b3178ceb7143fcef5bfec7b72204ef9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2988" y="1268413"/>
            <a:ext cx="3529012" cy="505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21 - И.-С. Бах. Шутка.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25" y="2581275"/>
            <a:ext cx="1008063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959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21D468DC-878B-43BD-BEBC-2F89F6B3481A}" type="slidenum">
              <a:rPr lang="ru-RU" smtClean="0"/>
              <a:pPr/>
              <a:t>5</a:t>
            </a:fld>
            <a:endParaRPr lang="ru-RU" smtClean="0"/>
          </a:p>
        </p:txBody>
      </p:sp>
      <p:sp>
        <p:nvSpPr>
          <p:cNvPr id="9219" name="Прямоугольник 4"/>
          <p:cNvSpPr>
            <a:spLocks noChangeArrowheads="1"/>
          </p:cNvSpPr>
          <p:nvPr/>
        </p:nvSpPr>
        <p:spPr bwMode="auto">
          <a:xfrm>
            <a:off x="1042988" y="765175"/>
            <a:ext cx="405765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/>
              <a:t>К.В. Глюк «Мелодия» </a:t>
            </a:r>
          </a:p>
        </p:txBody>
      </p:sp>
      <p:pic>
        <p:nvPicPr>
          <p:cNvPr id="9220" name="Picture 6" descr="http://tineydgers.ru/100kompozitorov/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450" y="1412875"/>
            <a:ext cx="3671888" cy="489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22 - Х.-В. Глюк. Мелодия.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788" y="2924175"/>
            <a:ext cx="944562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801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344CDD56-6F9E-492E-A88B-A83F8BD77973}" type="slidenum">
              <a:rPr lang="ru-RU" smtClean="0"/>
              <a:pPr/>
              <a:t>6</a:t>
            </a:fld>
            <a:endParaRPr lang="ru-RU" smtClean="0"/>
          </a:p>
        </p:txBody>
      </p:sp>
      <p:pic>
        <p:nvPicPr>
          <p:cNvPr id="10243" name="Picture 2" descr="http://zvukinadezdy.ucoz.ru/_ld/0/220874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692150"/>
            <a:ext cx="7632700" cy="567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A3A4C3"/>
            </a:gs>
            <a:gs pos="50000">
              <a:srgbClr val="C7C7D9"/>
            </a:gs>
            <a:gs pos="100000">
              <a:srgbClr val="E4E4EC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98A37052-078A-43CB-B4B7-83AA398D46F1}" type="slidenum">
              <a:rPr lang="ru-RU" smtClean="0"/>
              <a:pPr/>
              <a:t>7</a:t>
            </a:fld>
            <a:endParaRPr lang="ru-RU" smtClean="0"/>
          </a:p>
        </p:txBody>
      </p:sp>
      <p:pic>
        <p:nvPicPr>
          <p:cNvPr id="11267" name="Рисунок 2" descr="1 а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813" y="836613"/>
            <a:ext cx="6096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TextBox 3"/>
          <p:cNvSpPr txBox="1">
            <a:spLocks noChangeArrowheads="1"/>
          </p:cNvSpPr>
          <p:nvPr/>
        </p:nvSpPr>
        <p:spPr bwMode="auto">
          <a:xfrm>
            <a:off x="3132138" y="5445125"/>
            <a:ext cx="29527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>
                <a:latin typeface="Times New Roman" pitchFamily="18" charset="0"/>
                <a:cs typeface="Times New Roman" pitchFamily="18" charset="0"/>
              </a:rPr>
              <a:t>свирель</a:t>
            </a:r>
          </a:p>
        </p:txBody>
      </p:sp>
    </p:spTree>
  </p:cSld>
  <p:clrMapOvr>
    <a:masterClrMapping/>
  </p:clrMapOvr>
  <p:transition>
    <p:zo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A3A4C3"/>
            </a:gs>
            <a:gs pos="50000">
              <a:srgbClr val="C7C7D9"/>
            </a:gs>
            <a:gs pos="100000">
              <a:srgbClr val="E4E4EC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5678D655-B9BA-430F-83C6-59A4FFE72576}" type="slidenum">
              <a:rPr lang="ru-RU" smtClean="0"/>
              <a:pPr/>
              <a:t>8</a:t>
            </a:fld>
            <a:endParaRPr lang="ru-RU" smtClean="0"/>
          </a:p>
        </p:txBody>
      </p:sp>
      <p:sp>
        <p:nvSpPr>
          <p:cNvPr id="12291" name="TextBox 3"/>
          <p:cNvSpPr txBox="1">
            <a:spLocks noChangeArrowheads="1"/>
          </p:cNvSpPr>
          <p:nvPr/>
        </p:nvSpPr>
        <p:spPr bwMode="auto">
          <a:xfrm>
            <a:off x="5651500" y="3068638"/>
            <a:ext cx="29527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>
                <a:latin typeface="Times New Roman" pitchFamily="18" charset="0"/>
                <a:cs typeface="Times New Roman" pitchFamily="18" charset="0"/>
              </a:rPr>
              <a:t>арфа</a:t>
            </a:r>
          </a:p>
        </p:txBody>
      </p:sp>
      <p:pic>
        <p:nvPicPr>
          <p:cNvPr id="12292" name="Picture 6" descr="http://sila-prirody.ru/assets/drgalleries/212/big_2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692150"/>
            <a:ext cx="447675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F9467A0D-B3C5-4F78-9883-6434F57C22E9}" type="slidenum">
              <a:rPr lang="ru-RU" smtClean="0"/>
              <a:pPr/>
              <a:t>9</a:t>
            </a:fld>
            <a:endParaRPr lang="ru-RU" smtClean="0"/>
          </a:p>
        </p:txBody>
      </p:sp>
      <p:sp>
        <p:nvSpPr>
          <p:cNvPr id="13315" name="Прямоугольник 4"/>
          <p:cNvSpPr>
            <a:spLocks noChangeArrowheads="1"/>
          </p:cNvSpPr>
          <p:nvPr/>
        </p:nvSpPr>
        <p:spPr bwMode="auto">
          <a:xfrm>
            <a:off x="971550" y="5876925"/>
            <a:ext cx="69548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/>
              <a:t>«Симфония для оркестра и арфы» В. Кикта </a:t>
            </a:r>
          </a:p>
        </p:txBody>
      </p:sp>
      <p:pic>
        <p:nvPicPr>
          <p:cNvPr id="13316" name="Picture 6" descr="http://dozor.kharkov.ua/content/documents/11388/1138715/thumb-big-420x305-688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0113" y="908050"/>
            <a:ext cx="6445250" cy="468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23 - В. Кикта. Фрески Софии Киевской.Орнамент.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12088" y="4797425"/>
            <a:ext cx="8001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588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338</TotalTime>
  <Words>143</Words>
  <Application>Microsoft Office PowerPoint</Application>
  <PresentationFormat>Экран (4:3)</PresentationFormat>
  <Paragraphs>43</Paragraphs>
  <Slides>12</Slides>
  <Notes>0</Notes>
  <HiddenSlides>0</HiddenSlides>
  <MMClips>3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Trebuchet MS</vt:lpstr>
      <vt:lpstr>Georgia</vt:lpstr>
      <vt:lpstr>Wingdings 2</vt:lpstr>
      <vt:lpstr>Calibri</vt:lpstr>
      <vt:lpstr>Times New Roman</vt:lpstr>
      <vt:lpstr>Городская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58</cp:revision>
  <dcterms:created xsi:type="dcterms:W3CDTF">2011-08-05T10:08:47Z</dcterms:created>
  <dcterms:modified xsi:type="dcterms:W3CDTF">2015-03-17T13:53:49Z</dcterms:modified>
</cp:coreProperties>
</file>