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77" r:id="rId2"/>
    <p:sldId id="258" r:id="rId3"/>
    <p:sldId id="259" r:id="rId4"/>
    <p:sldId id="262" r:id="rId5"/>
    <p:sldId id="264" r:id="rId6"/>
    <p:sldId id="263" r:id="rId7"/>
    <p:sldId id="269" r:id="rId8"/>
    <p:sldId id="270" r:id="rId9"/>
    <p:sldId id="271" r:id="rId10"/>
    <p:sldId id="276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2772E-AEE6-4070-BEE4-3ED13D758B58}" type="datetimeFigureOut">
              <a:rPr lang="ru-RU" smtClean="0"/>
              <a:pPr/>
              <a:t>31.05.2015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21D2C-975E-4FC9-9F67-F67F999F23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21D2C-975E-4FC9-9F67-F67F999F230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AA0D552-5847-44FC-A289-0BF19A0BDEBF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608-BB72-4D2E-8451-5F9EBC850DA6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84DB-7110-42C4-ABBB-E50F77AAAA0E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048C203-39EB-4F20-86AC-86350C4E1856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C49FAF1-636A-4C2B-B72E-3B2D5FDE8DB0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0B71-6FBB-4D7C-BA4B-1766EE22B8CA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BFAD4-D171-4898-9952-72BCE4EA5443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F7ADAC-C60E-4141-AE4F-3B02A12335F9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D4141-16E6-457C-9155-F2CD929B0236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C1D6E8-A6C6-40D9-9DF3-51DA3835C73A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A27D1D-3765-425A-A9C2-3AFD7AA885F1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6DE9EEB-7FF5-48A5-AA3E-6BAB386B1BF0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DB08D7C-0201-4785-BB8C-DF406B417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5%20&#1082;&#1083;&#1072;&#1089;&#1089;\4%20&#1091;&#1088;&#1086;&#1082;\&#1055;&#1088;&#1086;&#1076;&#1072;&#1074;&#1077;&#1094;%20&#1079;&#1086;&#1085;&#1090;&#1080;&#1082;&#1086;&#1074;-.mp3" TargetMode="Externa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5%20&#1082;&#1083;&#1072;&#1089;&#1089;\4%20&#1091;&#1088;&#1086;&#1082;\&#1054;&#1089;&#1077;&#1085;&#1085;&#1103;&#1103;%20&#1087;&#1077;&#1089;&#1085;&#1100;%20&#1063;&#1072;&#1081;&#1082;&#1086;&#1074;&#1089;&#1082;&#1080;&#1081;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5%20&#1082;&#1083;&#1072;&#1089;&#1089;\4%20&#1091;&#1088;&#1086;&#1082;\&#1064;&#1091;&#1084;&#1072;&#1085;%20&#1055;&#1077;&#1088;&#1074;&#1072;&#1103;%20&#1091;&#1090;&#1088;&#1072;&#1090;&#1072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556792"/>
            <a:ext cx="6149356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Тема урока: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«Искусства различны, тема едина».</a:t>
            </a:r>
            <a:endParaRPr lang="ru-RU" sz="36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5283D6-ACF8-4ECF-A3C8-E627B3D8394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99792" y="5445224"/>
            <a:ext cx="5257800" cy="101566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Тарасова Надежда Николаевна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МБОУ СОШ №9 г. Иваново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Учитель музыки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Продавец зонтиков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956376" y="5589240"/>
            <a:ext cx="936104" cy="936104"/>
          </a:xfrm>
          <a:prstGeom prst="rect">
            <a:avLst/>
          </a:prstGeom>
        </p:spPr>
      </p:pic>
      <p:pic>
        <p:nvPicPr>
          <p:cNvPr id="2050" name="Picture 2" descr="http://im5.asset.yvimg.kz/userimages/barkorn/RXSv0uMsp6xQ32FiLuY2T0MI5GzDC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76672"/>
            <a:ext cx="8346124" cy="49685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91680" y="5733256"/>
            <a:ext cx="5184576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Песня «Зонтики»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3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3568" y="1052736"/>
            <a:ext cx="7776864" cy="43396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Домашнее задание.</a:t>
            </a:r>
          </a:p>
          <a:p>
            <a:pPr algn="ctr"/>
            <a:endParaRPr lang="ru-RU" sz="28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Составьте свой вариант из произведений музыкального, поэтического и изобразительного искусства для урока-концерта «Природа в искусстве».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Запиши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его в тетради.</a:t>
            </a:r>
          </a:p>
          <a:p>
            <a:pPr algn="ctr"/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620688"/>
            <a:ext cx="8280920" cy="55092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«Живопись даёт образ и мысль,</a:t>
            </a:r>
          </a:p>
          <a:p>
            <a:r>
              <a:rPr lang="ru-RU" sz="3200" b="1" dirty="0">
                <a:latin typeface="Arial" pitchFamily="34" charset="0"/>
                <a:cs typeface="Arial" pitchFamily="34" charset="0"/>
              </a:rPr>
              <a:t>и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нужно создать в своём воображении настроение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Поэзия слова даёт мысль, и по ней нужно создать образ и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настроение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 музыка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даёт настроение, и по нему надобно воссоздать мысль и образ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».</a:t>
            </a:r>
          </a:p>
          <a:p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(Н.А. Римский - Корсаков) 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8D7C-0201-4785-BB8C-DF406B41784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55576" y="1124744"/>
            <a:ext cx="7253978" cy="392909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Тема</a:t>
            </a:r>
            <a:r>
              <a:rPr kumimoji="0" lang="ru-RU" sz="5400" b="1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5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урока:</a:t>
            </a:r>
          </a:p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«</a:t>
            </a:r>
            <a:r>
              <a:rPr kumimoji="0" lang="ru-RU" sz="5400" b="1" i="0" u="sng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Искусства </a:t>
            </a:r>
            <a:r>
              <a:rPr kumimoji="0" lang="ru-RU" sz="5400" b="1" i="0" u="sng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различны, тема</a:t>
            </a:r>
          </a:p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u="sng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едина</a:t>
            </a:r>
            <a:r>
              <a:rPr kumimoji="0" lang="ru-RU" sz="54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»</a:t>
            </a:r>
            <a:endParaRPr kumimoji="0" lang="ru-RU" sz="54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tx1"/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8D7C-0201-4785-BB8C-DF406B41784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0"/>
            <a:ext cx="823334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Государственная  Третьяковская  галерея 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третьяковская галере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8302836" cy="56166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5903893"/>
            <a:ext cx="7715304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Храм живописи, где живут замечательные </a:t>
            </a:r>
          </a:p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   шедевры  известных художников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8D7C-0201-4785-BB8C-DF406B41784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ольшой теа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8604447" cy="6453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6150114"/>
            <a:ext cx="8643998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Там живут различные театральные представления: опера, балет, проходят концерты известных исполнителей из мира музыки.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8D7C-0201-4785-BB8C-DF406B417849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188640"/>
            <a:ext cx="501149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Большой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театр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осковская консерватория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568952" cy="6426715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8D7C-0201-4785-BB8C-DF406B417849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67544" y="0"/>
            <a:ext cx="8233344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Большой зал Московской консерватории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6027003"/>
            <a:ext cx="7429552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В консерватории учатся будущие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     композиторы и музыканты.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08D7C-0201-4785-BB8C-DF406B417849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6146" name="Picture 2" descr="http://borovik.ucoz.ru/_fr/0/84392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6899" y="0"/>
            <a:ext cx="9250899" cy="6858000"/>
          </a:xfrm>
          <a:prstGeom prst="rect">
            <a:avLst/>
          </a:prstGeom>
          <a:noFill/>
        </p:spPr>
      </p:pic>
      <p:pic>
        <p:nvPicPr>
          <p:cNvPr id="10" name="Рисунок 9" descr="чайковский п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692696"/>
            <a:ext cx="3347950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5508104" y="5589240"/>
            <a:ext cx="3384376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П.И.Чайковский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«Осенняя песнь»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Осенняя песнь Чайковск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860032" y="5589240"/>
            <a:ext cx="795342" cy="795342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52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86776" y="585789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14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parnasse.ru/upload/users/42d956f8b1362d431796635f78429ad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144000" cy="6869449"/>
          </a:xfrm>
          <a:prstGeom prst="rect">
            <a:avLst/>
          </a:prstGeom>
          <a:noFill/>
        </p:spPr>
      </p:pic>
      <p:pic>
        <p:nvPicPr>
          <p:cNvPr id="7" name="Рисунок 6" descr="Шума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188640"/>
            <a:ext cx="4608512" cy="61755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5576" y="5517232"/>
            <a:ext cx="4248472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Р. Шуман</a:t>
            </a:r>
          </a:p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«Первая утрата»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Шуман Первая утра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572000" y="5517232"/>
            <a:ext cx="866780" cy="866780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76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левит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071546"/>
            <a:ext cx="4289138" cy="564360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бродск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071546"/>
            <a:ext cx="4265802" cy="566595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9512" y="404664"/>
            <a:ext cx="432048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И.Левитан «Осенний день»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282" y="404664"/>
            <a:ext cx="435771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И. Бродский «Опавшие листья»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215338" y="5715016"/>
            <a:ext cx="642942" cy="521208"/>
          </a:xfrm>
        </p:spPr>
        <p:txBody>
          <a:bodyPr/>
          <a:lstStyle/>
          <a:p>
            <a:fld id="{1DB08D7C-0201-4785-BB8C-DF406B417849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475</TotalTime>
  <Words>199</Words>
  <Application>Microsoft Office PowerPoint</Application>
  <PresentationFormat>Экран (4:3)</PresentationFormat>
  <Paragraphs>45</Paragraphs>
  <Slides>11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106</cp:revision>
  <dcterms:created xsi:type="dcterms:W3CDTF">2011-07-05T18:37:09Z</dcterms:created>
  <dcterms:modified xsi:type="dcterms:W3CDTF">2015-05-31T08:04:40Z</dcterms:modified>
</cp:coreProperties>
</file>