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EA31D-81B5-4273-B4CA-21C8D25627F0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C2947-46E6-41A6-80DD-A69448D7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494713" cy="864096"/>
          </a:xfrm>
        </p:spPr>
        <p:txBody>
          <a:bodyPr/>
          <a:lstStyle/>
          <a:p>
            <a:pPr algn="ctr"/>
            <a:r>
              <a:rPr lang="ru-RU" smtClean="0"/>
              <a:t>С</a:t>
            </a:r>
            <a:r>
              <a:rPr lang="ru-RU" sz="3200" smtClean="0"/>
              <a:t>казка «Колобок».</a:t>
            </a:r>
            <a:endParaRPr lang="ru-RU" sz="3200" dirty="0"/>
          </a:p>
        </p:txBody>
      </p:sp>
      <p:pic>
        <p:nvPicPr>
          <p:cNvPr id="1026" name="Picture 2" descr="M:\Обучение\презентации и клипы\КОЛОБОК\колоб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3878145" cy="4935821"/>
          </a:xfrm>
          <a:prstGeom prst="rect">
            <a:avLst/>
          </a:prstGeom>
          <a:noFill/>
        </p:spPr>
      </p:pic>
      <p:pic>
        <p:nvPicPr>
          <p:cNvPr id="5" name="Picture 3" descr="M:\Обучение\презентации и клипы\КОЛОБОК\kolobok-kniga-pro-rebenka-foto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44824"/>
            <a:ext cx="4191510" cy="28083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08104" y="5373216"/>
            <a:ext cx="36529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Обработала Феклина Анастасия,</a:t>
            </a:r>
          </a:p>
          <a:p>
            <a:r>
              <a:rPr lang="ru-RU" dirty="0" smtClean="0"/>
              <a:t>ученица 3-А класса</a:t>
            </a:r>
          </a:p>
          <a:p>
            <a:r>
              <a:rPr lang="ru-RU" dirty="0" smtClean="0"/>
              <a:t>МАОУ «Гимназия №87» г. Саратова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458200" cy="184482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M:\Обучение\презентации и клипы\КОЛОБОК\kolobok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772816"/>
            <a:ext cx="2968724" cy="2968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458200" cy="188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93096"/>
            <a:ext cx="7452320" cy="5688632"/>
          </a:xfrm>
        </p:spPr>
        <p:txBody>
          <a:bodyPr>
            <a:normAutofit/>
          </a:bodyPr>
          <a:lstStyle/>
          <a:p>
            <a:r>
              <a:rPr lang="ru-RU" dirty="0" smtClean="0"/>
              <a:t>Испекла бабка колобка и поставила его на окошко </a:t>
            </a:r>
            <a:r>
              <a:rPr lang="ru-RU" dirty="0" smtClean="0"/>
              <a:t>стынуть</a:t>
            </a:r>
            <a:r>
              <a:rPr lang="ru-RU" dirty="0" smtClean="0"/>
              <a:t>. Спрыгнул колобок с окна и покатился по дорожке.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3074" name="Picture 2" descr="M:\Обучение\презентации и клипы\КОЛОБОК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4116964" cy="3087724"/>
          </a:xfrm>
          <a:prstGeom prst="rect">
            <a:avLst/>
          </a:prstGeom>
          <a:noFill/>
        </p:spPr>
      </p:pic>
      <p:pic>
        <p:nvPicPr>
          <p:cNvPr id="3075" name="Picture 3" descr="M:\Обучение\презентации и клипы\КОЛОБОК\f_4c8340c43f4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052736"/>
            <a:ext cx="4716016" cy="31176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sz="33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Катится колобок, катится, вдруг раз и упал колобок в лужу и не может </a:t>
            </a:r>
            <a:r>
              <a:rPr lang="ru-RU" sz="33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выбраться.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7772400" cy="2971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Прибежал дедка, позвал бабку, бабка -внучку, внучка - Жучку, Жучка -  кошку, кошка -  мышку. Мышка за кошку, кошка за жучку, жучка за внучку, внучка за бабку, бабка за дедку, дедка за колобка: тянут- потянут  - вытянули колобка!</a:t>
            </a:r>
            <a:endParaRPr lang="ru-RU" dirty="0"/>
          </a:p>
        </p:txBody>
      </p:sp>
      <p:pic>
        <p:nvPicPr>
          <p:cNvPr id="2050" name="Picture 2" descr="M:\Обучение\презентации и клипы\КОЛОБОК\ZmM1NQ0MqA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3497782" cy="2337048"/>
          </a:xfrm>
          <a:prstGeom prst="rect">
            <a:avLst/>
          </a:prstGeom>
          <a:noFill/>
        </p:spPr>
      </p:pic>
      <p:pic>
        <p:nvPicPr>
          <p:cNvPr id="1026" name="Picture 2" descr="M:\Обучение\презентации и клипы\КОЛОБОК\73aefda7c06b3770eb17e38ab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196752"/>
            <a:ext cx="1908727" cy="2774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458200" cy="105273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36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Поблагодарил </a:t>
            </a:r>
            <a:r>
              <a:rPr lang="ru-RU" sz="36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их колобок и покатился дальше.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36912"/>
            <a:ext cx="8892480" cy="4221088"/>
          </a:xfrm>
        </p:spPr>
        <p:txBody>
          <a:bodyPr/>
          <a:lstStyle/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Катится колобок, катится, вдруг налетели гуси-лебеди, подхватили его и понесли к Бабе Яге. увидели это </a:t>
            </a:r>
            <a:r>
              <a:rPr lang="ru-RU" dirty="0" err="1" smtClean="0"/>
              <a:t>Алёнушка</a:t>
            </a:r>
            <a:r>
              <a:rPr lang="ru-RU" dirty="0" smtClean="0"/>
              <a:t> да братец Иванушка и побежали они вслед за гусями.</a:t>
            </a:r>
            <a:endParaRPr lang="ru-RU" dirty="0"/>
          </a:p>
        </p:txBody>
      </p:sp>
      <p:pic>
        <p:nvPicPr>
          <p:cNvPr id="2050" name="Picture 2" descr="M:\Обучение\презентации и клипы\КОЛОБОК\Gusi-lebedi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692696"/>
            <a:ext cx="4992555" cy="3744416"/>
          </a:xfrm>
          <a:prstGeom prst="rect">
            <a:avLst/>
          </a:prstGeom>
          <a:noFill/>
        </p:spPr>
      </p:pic>
      <p:pic>
        <p:nvPicPr>
          <p:cNvPr id="2051" name="Picture 3" descr="M:\Обучение\презентации и клипы\КОЛОБОК\kolobok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60649"/>
            <a:ext cx="7772400" cy="136815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2178471"/>
          </a:xfrm>
        </p:spPr>
        <p:txBody>
          <a:bodyPr/>
          <a:lstStyle/>
          <a:p>
            <a:r>
              <a:rPr lang="ru-RU" sz="3200" dirty="0" smtClean="0"/>
              <a:t>Помогли им Печка, Яблонька и Молочная Река. Спасли они Колобка от Бабы Яги. Поблагодарил детей Колобок и покатился дальше.</a:t>
            </a:r>
            <a:endParaRPr lang="ru-RU" sz="3200" dirty="0"/>
          </a:p>
        </p:txBody>
      </p:sp>
      <p:pic>
        <p:nvPicPr>
          <p:cNvPr id="4" name="Picture 2" descr="M:\Обучение\презентации и клипы\КОЛОБОК\1289645480_gusi-lebedi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2309242" cy="2664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M:\Обучение\презентации и клипы\КОЛОБОК\gusi_lebedi_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60648"/>
            <a:ext cx="1800107" cy="2761878"/>
          </a:xfrm>
          <a:prstGeom prst="rect">
            <a:avLst/>
          </a:prstGeom>
          <a:noFill/>
        </p:spPr>
      </p:pic>
      <p:pic>
        <p:nvPicPr>
          <p:cNvPr id="6" name="Picture 5" descr="M:\Обучение\презентации и клипы\КОЛОБОК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32656"/>
            <a:ext cx="2016224" cy="2667619"/>
          </a:xfrm>
          <a:prstGeom prst="rect">
            <a:avLst/>
          </a:prstGeom>
          <a:noFill/>
        </p:spPr>
      </p:pic>
      <p:pic>
        <p:nvPicPr>
          <p:cNvPr id="3074" name="Picture 2" descr="M:\Обучение\презентации и клипы\КОЛОБОК\32860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509120"/>
            <a:ext cx="1656184" cy="147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88641"/>
            <a:ext cx="7772400" cy="1368151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Катится Колобок, катится, а навстречу ему барон </a:t>
            </a:r>
            <a:r>
              <a:rPr lang="ru-RU" sz="3200" dirty="0" err="1" smtClean="0"/>
              <a:t>Мюнхаузен</a:t>
            </a:r>
            <a:r>
              <a:rPr lang="ru-RU" sz="3200" dirty="0" smtClean="0"/>
              <a:t>. Перепутал он колобка с ядром и полетел на нем на луну!</a:t>
            </a:r>
            <a:endParaRPr lang="ru-RU" sz="3200" dirty="0"/>
          </a:p>
        </p:txBody>
      </p:sp>
      <p:pic>
        <p:nvPicPr>
          <p:cNvPr id="5122" name="Picture 2" descr="M:\Обучение\презентации и клипы\КОЛОБОК\мюнхгаузе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556792"/>
            <a:ext cx="3024336" cy="3115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M:\Обучение\презентации и клипы\КОЛОБОК\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2448272" cy="25285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4" name="Picture 4" descr="M:\Обучение\презентации и клипы\КОЛОБОК\загруженное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714875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1800199"/>
          </a:xfrm>
        </p:spPr>
        <p:txBody>
          <a:bodyPr>
            <a:noAutofit/>
          </a:bodyPr>
          <a:lstStyle/>
          <a:p>
            <a:r>
              <a:rPr lang="ru-RU" sz="3200" dirty="0" smtClean="0"/>
              <a:t>Встретили их на Луне Незнайка, Звездочка, Пончик и </a:t>
            </a:r>
            <a:r>
              <a:rPr lang="ru-RU" sz="3200" dirty="0" err="1" smtClean="0"/>
              <a:t>Знайка</a:t>
            </a:r>
            <a:r>
              <a:rPr lang="ru-RU" sz="3200" dirty="0" smtClean="0"/>
              <a:t>. Они раздали семена гигантских растений коротышкам Луны и вернулись на Землю.</a:t>
            </a:r>
            <a:endParaRPr lang="ru-RU" sz="3200" dirty="0"/>
          </a:p>
        </p:txBody>
      </p:sp>
      <p:pic>
        <p:nvPicPr>
          <p:cNvPr id="4098" name="Picture 2" descr="M:\Обучение\презентации и клипы\КОЛОБОК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05064"/>
            <a:ext cx="2266950" cy="2019300"/>
          </a:xfrm>
          <a:prstGeom prst="rect">
            <a:avLst/>
          </a:prstGeom>
          <a:noFill/>
        </p:spPr>
      </p:pic>
      <p:pic>
        <p:nvPicPr>
          <p:cNvPr id="4099" name="Picture 3" descr="M:\Обучение\презентации и клипы\КОЛОБОК\images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772816"/>
            <a:ext cx="2552700" cy="1790700"/>
          </a:xfrm>
          <a:prstGeom prst="rect">
            <a:avLst/>
          </a:prstGeom>
          <a:noFill/>
        </p:spPr>
      </p:pic>
      <p:pic>
        <p:nvPicPr>
          <p:cNvPr id="4100" name="Picture 4" descr="M:\Обучение\презентации и клипы\КОЛОБОК\1350929199_neznayka-na-lune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852936"/>
            <a:ext cx="3869449" cy="2988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3312367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Попал Колобок обратно в свой лес и покатился по дорожке, распевая свою песенку. А навстречу ему – Лиса. Похвалила она его веселую песенку и попросила сесть на носок да пропеть еще разок.</a:t>
            </a:r>
          </a:p>
          <a:p>
            <a:r>
              <a:rPr lang="ru-RU" sz="2800" dirty="0" smtClean="0"/>
              <a:t>Обрадовался Колобок и запел: «Я Колобок, Колобок! Я от бабушки ушел…»</a:t>
            </a:r>
          </a:p>
          <a:p>
            <a:r>
              <a:rPr lang="ru-RU" sz="2800" dirty="0" smtClean="0"/>
              <a:t>А Лиса его </a:t>
            </a:r>
            <a:r>
              <a:rPr lang="ru-RU" sz="2800" dirty="0" err="1" smtClean="0"/>
              <a:t>Ам</a:t>
            </a:r>
            <a:r>
              <a:rPr lang="ru-RU" sz="2800" dirty="0" smtClean="0"/>
              <a:t>! И съела!</a:t>
            </a:r>
            <a:endParaRPr lang="ru-RU" sz="2800" dirty="0"/>
          </a:p>
        </p:txBody>
      </p:sp>
      <p:pic>
        <p:nvPicPr>
          <p:cNvPr id="7170" name="Picture 2" descr="M:\Обучение\презентации и клипы\КОЛОБОК\Как-нарисовать-лису-карандашом-поэтап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933056"/>
            <a:ext cx="3333750" cy="220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M:\Обучение\презентации и клипы\КОЛОБОК\ЛИС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789040"/>
            <a:ext cx="2664296" cy="296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818431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попала Лиса в ближайшее инфекционное отделение лесной больницы к доктору Айболиту, потому что Колобок после своих приключений был такой грязный, что у бедной Лисы разболелся живот.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Мораль: </a:t>
            </a:r>
          </a:p>
          <a:p>
            <a:pPr marL="457200" indent="-457200">
              <a:buAutoNum type="arabicParenR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ешьте грязными руками продукты сомнительной чистоты и свежести!</a:t>
            </a:r>
          </a:p>
          <a:p>
            <a:pPr marL="457200" indent="-457200">
              <a:buAutoNum type="arabicParenR"/>
            </a:pP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каждый, кто тебя хвалит – добра тебе желает!</a:t>
            </a:r>
            <a:endParaRPr lang="ru-RU" sz="2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2" name="Picture 2" descr="M:\Обучение\презентации и клипы\КОЛОБОК\AYBOL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3800" y="2071678"/>
            <a:ext cx="2300200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325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Сказка «Колобок».</vt:lpstr>
      <vt:lpstr>Слайд 2</vt:lpstr>
      <vt:lpstr>Катится колобок, катится, вдруг раз и упал колобок в лужу и не может выбраться. </vt:lpstr>
      <vt:lpstr> Поблагодарил их колобок и покатился дальше. 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колобок</dc:title>
  <dc:creator>дом</dc:creator>
  <cp:lastModifiedBy>Олег</cp:lastModifiedBy>
  <cp:revision>29</cp:revision>
  <dcterms:created xsi:type="dcterms:W3CDTF">2014-04-06T17:39:45Z</dcterms:created>
  <dcterms:modified xsi:type="dcterms:W3CDTF">2015-08-05T14:18:48Z</dcterms:modified>
</cp:coreProperties>
</file>