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64" r:id="rId4"/>
    <p:sldId id="270" r:id="rId5"/>
    <p:sldId id="257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2358F-7548-4362-9EBB-6F505AEE6B39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F899E00-20A4-49B0-AFF0-209584EC6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2358F-7548-4362-9EBB-6F505AEE6B39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99E00-20A4-49B0-AFF0-209584EC6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2358F-7548-4362-9EBB-6F505AEE6B39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99E00-20A4-49B0-AFF0-209584EC6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2358F-7548-4362-9EBB-6F505AEE6B39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F899E00-20A4-49B0-AFF0-209584EC6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2358F-7548-4362-9EBB-6F505AEE6B39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99E00-20A4-49B0-AFF0-209584EC67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2358F-7548-4362-9EBB-6F505AEE6B39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99E00-20A4-49B0-AFF0-209584EC6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2358F-7548-4362-9EBB-6F505AEE6B39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F899E00-20A4-49B0-AFF0-209584EC67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2358F-7548-4362-9EBB-6F505AEE6B39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99E00-20A4-49B0-AFF0-209584EC6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2358F-7548-4362-9EBB-6F505AEE6B39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99E00-20A4-49B0-AFF0-209584EC6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2358F-7548-4362-9EBB-6F505AEE6B39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99E00-20A4-49B0-AFF0-209584EC6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2358F-7548-4362-9EBB-6F505AEE6B39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99E00-20A4-49B0-AFF0-209584EC67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A42358F-7548-4362-9EBB-6F505AEE6B39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899E00-20A4-49B0-AFF0-209584EC67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851648" cy="936104"/>
          </a:xfrm>
        </p:spPr>
        <p:txBody>
          <a:bodyPr/>
          <a:lstStyle/>
          <a:p>
            <a:pPr algn="ctr"/>
            <a:r>
              <a:rPr lang="ru-RU" dirty="0" smtClean="0"/>
              <a:t>«Комнатные растения»</a:t>
            </a:r>
            <a:endParaRPr lang="ru-RU" dirty="0"/>
          </a:p>
        </p:txBody>
      </p:sp>
      <p:pic>
        <p:nvPicPr>
          <p:cNvPr id="8" name="Рисунок 7" descr="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0828" y="1124744"/>
            <a:ext cx="4471412" cy="4886789"/>
          </a:xfrm>
          <a:prstGeom prst="round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9552" y="6237312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Козлова А.В. Воспитатель МАДОУ Детского сада комбинированного вида №7 «Семицветик» городского округа Пущино Московской области</a:t>
            </a:r>
            <a:endParaRPr lang="ru-RU" sz="1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Наша выставка</a:t>
            </a:r>
            <a:endParaRPr lang="ru-RU" dirty="0"/>
          </a:p>
        </p:txBody>
      </p:sp>
      <p:pic>
        <p:nvPicPr>
          <p:cNvPr id="4" name="Рисунок 3" descr="1 IMG_20150414_1011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412776"/>
            <a:ext cx="6840760" cy="513057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balzam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2496278" cy="1872208"/>
          </a:xfrm>
          <a:prstGeom prst="roundRect">
            <a:avLst/>
          </a:prstGeom>
          <a:noFill/>
        </p:spPr>
      </p:pic>
      <p:pic>
        <p:nvPicPr>
          <p:cNvPr id="5" name="Рисунок 4" descr="b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3861048"/>
            <a:ext cx="2304473" cy="2518550"/>
          </a:xfrm>
          <a:prstGeom prst="roundRect">
            <a:avLst/>
          </a:prstGeom>
        </p:spPr>
      </p:pic>
      <p:pic>
        <p:nvPicPr>
          <p:cNvPr id="7" name="Рисунок 6" descr="Фикус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1700808"/>
            <a:ext cx="2857500" cy="3810000"/>
          </a:xfrm>
          <a:prstGeom prst="rect">
            <a:avLst/>
          </a:prstGeom>
        </p:spPr>
      </p:pic>
      <p:pic>
        <p:nvPicPr>
          <p:cNvPr id="8" name="Рисунок 7" descr="Хлорофитум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1412776"/>
            <a:ext cx="2448272" cy="1771658"/>
          </a:xfrm>
          <a:prstGeom prst="roundRect">
            <a:avLst/>
          </a:prstGeom>
        </p:spPr>
      </p:pic>
      <p:pic>
        <p:nvPicPr>
          <p:cNvPr id="9" name="Рисунок 8" descr="Pelargonium_Zonale_pac_Flower_Fairy_White_Splas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3861048"/>
            <a:ext cx="2520280" cy="2484996"/>
          </a:xfrm>
          <a:prstGeom prst="roundRect">
            <a:avLst/>
          </a:prstGeom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899592" y="260648"/>
            <a:ext cx="7851648" cy="936104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Цветы в нашей группе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899592" y="260648"/>
            <a:ext cx="7851648" cy="936104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Цветы в нашей группе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Рисунок 12" descr="img_000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7" y="4365104"/>
            <a:ext cx="2688299" cy="2016224"/>
          </a:xfrm>
          <a:prstGeom prst="roundRect">
            <a:avLst/>
          </a:prstGeom>
        </p:spPr>
      </p:pic>
      <p:pic>
        <p:nvPicPr>
          <p:cNvPr id="15" name="Рисунок 14" descr="Цикламе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2204864"/>
            <a:ext cx="2160241" cy="3025548"/>
          </a:xfrm>
          <a:prstGeom prst="roundRect">
            <a:avLst/>
          </a:prstGeom>
        </p:spPr>
      </p:pic>
      <p:pic>
        <p:nvPicPr>
          <p:cNvPr id="16" name="Рисунок 15" descr="snDySnkEB.jpg"/>
          <p:cNvPicPr>
            <a:picLocks noChangeAspect="1"/>
          </p:cNvPicPr>
          <p:nvPr/>
        </p:nvPicPr>
        <p:blipFill>
          <a:blip r:embed="rId4" cstate="print"/>
          <a:srcRect t="8421"/>
          <a:stretch>
            <a:fillRect/>
          </a:stretch>
        </p:blipFill>
        <p:spPr>
          <a:xfrm>
            <a:off x="323528" y="1214685"/>
            <a:ext cx="2664296" cy="2646363"/>
          </a:xfrm>
          <a:prstGeom prst="roundRect">
            <a:avLst/>
          </a:prstGeom>
        </p:spPr>
      </p:pic>
      <p:pic>
        <p:nvPicPr>
          <p:cNvPr id="17" name="Рисунок 16" descr="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41366" y="1268760"/>
            <a:ext cx="2691074" cy="2002160"/>
          </a:xfrm>
          <a:prstGeom prst="roundRect">
            <a:avLst/>
          </a:prstGeom>
        </p:spPr>
      </p:pic>
      <p:pic>
        <p:nvPicPr>
          <p:cNvPr id="18" name="Рисунок 17" descr="kaktu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40152" y="3789040"/>
            <a:ext cx="2677799" cy="255462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Части растения</a:t>
            </a:r>
            <a:endParaRPr lang="ru-RU" dirty="0"/>
          </a:p>
        </p:txBody>
      </p:sp>
      <p:pic>
        <p:nvPicPr>
          <p:cNvPr id="4" name="Рисунок 3" descr="(10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12892" y="1340768"/>
            <a:ext cx="6427460" cy="5174577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280920" cy="12241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Бегония и хлорофитум. сравнение</a:t>
            </a:r>
            <a:endParaRPr lang="ru-RU" dirty="0"/>
          </a:p>
        </p:txBody>
      </p:sp>
      <p:pic>
        <p:nvPicPr>
          <p:cNvPr id="5" name="Рисунок 4" descr="snDySnk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700808"/>
            <a:ext cx="3534585" cy="3833606"/>
          </a:xfrm>
          <a:prstGeom prst="roundRect">
            <a:avLst/>
          </a:prstGeom>
        </p:spPr>
      </p:pic>
      <p:pic>
        <p:nvPicPr>
          <p:cNvPr id="8" name="Рисунок 7" descr="Хлорофиту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1700808"/>
            <a:ext cx="5256584" cy="3803855"/>
          </a:xfrm>
          <a:prstGeom prst="round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899592" y="260648"/>
            <a:ext cx="7851648" cy="936104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Игра «один-много»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Рисунок 12" descr="img_000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7" y="4365104"/>
            <a:ext cx="2688299" cy="2016224"/>
          </a:xfrm>
          <a:prstGeom prst="roundRect">
            <a:avLst/>
          </a:prstGeom>
        </p:spPr>
      </p:pic>
      <p:pic>
        <p:nvPicPr>
          <p:cNvPr id="15" name="Рисунок 14" descr="Цикламе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1268760"/>
            <a:ext cx="1902307" cy="2664296"/>
          </a:xfrm>
          <a:prstGeom prst="roundRect">
            <a:avLst/>
          </a:prstGeom>
        </p:spPr>
      </p:pic>
      <p:pic>
        <p:nvPicPr>
          <p:cNvPr id="16" name="Рисунок 15" descr="snDySnkEB.jpg"/>
          <p:cNvPicPr>
            <a:picLocks noChangeAspect="1"/>
          </p:cNvPicPr>
          <p:nvPr/>
        </p:nvPicPr>
        <p:blipFill>
          <a:blip r:embed="rId4" cstate="print"/>
          <a:srcRect t="8421"/>
          <a:stretch>
            <a:fillRect/>
          </a:stretch>
        </p:blipFill>
        <p:spPr>
          <a:xfrm>
            <a:off x="323528" y="1214685"/>
            <a:ext cx="2664296" cy="2646363"/>
          </a:xfrm>
          <a:prstGeom prst="roundRect">
            <a:avLst/>
          </a:prstGeom>
        </p:spPr>
      </p:pic>
      <p:pic>
        <p:nvPicPr>
          <p:cNvPr id="17" name="Рисунок 16" descr="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38487" y="4365104"/>
            <a:ext cx="2709977" cy="2016224"/>
          </a:xfrm>
          <a:prstGeom prst="roundRect">
            <a:avLst/>
          </a:prstGeom>
        </p:spPr>
      </p:pic>
      <p:pic>
        <p:nvPicPr>
          <p:cNvPr id="8" name="Picture 2" descr="C:\Users\User\Desktop\balzami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79845" y="4365104"/>
            <a:ext cx="2688299" cy="2016224"/>
          </a:xfrm>
          <a:prstGeom prst="roundRect">
            <a:avLst/>
          </a:prstGeom>
          <a:noFill/>
        </p:spPr>
      </p:pic>
      <p:pic>
        <p:nvPicPr>
          <p:cNvPr id="9" name="Рисунок 8" descr="Pelargonium_Zonale_pac_Flower_Fairy_White_Splash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2160" y="1268760"/>
            <a:ext cx="2664296" cy="2626996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899592" y="260648"/>
            <a:ext cx="7851648" cy="936104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Игра «чего не стало?»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Рисунок 12" descr="img_000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7" y="4365104"/>
            <a:ext cx="2688299" cy="2016224"/>
          </a:xfrm>
          <a:prstGeom prst="roundRect">
            <a:avLst/>
          </a:prstGeom>
        </p:spPr>
      </p:pic>
      <p:pic>
        <p:nvPicPr>
          <p:cNvPr id="15" name="Рисунок 14" descr="Цикламе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1268760"/>
            <a:ext cx="1902307" cy="2664296"/>
          </a:xfrm>
          <a:prstGeom prst="roundRect">
            <a:avLst/>
          </a:prstGeom>
        </p:spPr>
      </p:pic>
      <p:pic>
        <p:nvPicPr>
          <p:cNvPr id="16" name="Рисунок 15" descr="snDySnkEB.jpg"/>
          <p:cNvPicPr>
            <a:picLocks noChangeAspect="1"/>
          </p:cNvPicPr>
          <p:nvPr/>
        </p:nvPicPr>
        <p:blipFill>
          <a:blip r:embed="rId4" cstate="print"/>
          <a:srcRect t="8421"/>
          <a:stretch>
            <a:fillRect/>
          </a:stretch>
        </p:blipFill>
        <p:spPr>
          <a:xfrm>
            <a:off x="323528" y="1214685"/>
            <a:ext cx="2664296" cy="2646363"/>
          </a:xfrm>
          <a:prstGeom prst="roundRect">
            <a:avLst/>
          </a:prstGeom>
        </p:spPr>
      </p:pic>
      <p:pic>
        <p:nvPicPr>
          <p:cNvPr id="17" name="Рисунок 16" descr="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38487" y="4365104"/>
            <a:ext cx="2709977" cy="2016224"/>
          </a:xfrm>
          <a:prstGeom prst="roundRect">
            <a:avLst/>
          </a:prstGeom>
        </p:spPr>
      </p:pic>
      <p:pic>
        <p:nvPicPr>
          <p:cNvPr id="8" name="Picture 2" descr="C:\Users\User\Desktop\balzami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79845" y="4365104"/>
            <a:ext cx="2688299" cy="2016224"/>
          </a:xfrm>
          <a:prstGeom prst="roundRect">
            <a:avLst/>
          </a:prstGeom>
          <a:noFill/>
        </p:spPr>
      </p:pic>
      <p:pic>
        <p:nvPicPr>
          <p:cNvPr id="9" name="Рисунок 8" descr="Pelargonium_Zonale_pac_Flower_Fairy_White_Splash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2160" y="1268760"/>
            <a:ext cx="2664296" cy="2626996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Что для чего?</a:t>
            </a:r>
            <a:endParaRPr lang="ru-RU" dirty="0"/>
          </a:p>
        </p:txBody>
      </p:sp>
      <p:pic>
        <p:nvPicPr>
          <p:cNvPr id="4" name="Рисунок 3" descr="48200800602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287914"/>
            <a:ext cx="2952328" cy="2285102"/>
          </a:xfrm>
          <a:prstGeom prst="roundRect">
            <a:avLst/>
          </a:prstGeom>
        </p:spPr>
      </p:pic>
      <p:pic>
        <p:nvPicPr>
          <p:cNvPr id="5" name="Рисунок 4" descr="hy068.jpg"/>
          <p:cNvPicPr>
            <a:picLocks noChangeAspect="1"/>
          </p:cNvPicPr>
          <p:nvPr/>
        </p:nvPicPr>
        <p:blipFill>
          <a:blip r:embed="rId3" cstate="print"/>
          <a:srcRect t="6909" b="3507"/>
          <a:stretch>
            <a:fillRect/>
          </a:stretch>
        </p:blipFill>
        <p:spPr>
          <a:xfrm>
            <a:off x="3275856" y="1315229"/>
            <a:ext cx="2520280" cy="2257787"/>
          </a:xfrm>
          <a:prstGeom prst="roundRect">
            <a:avLst/>
          </a:prstGeom>
        </p:spPr>
      </p:pic>
      <p:pic>
        <p:nvPicPr>
          <p:cNvPr id="6" name="Рисунок 5" descr="d90e3c4eb09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1285610"/>
            <a:ext cx="2952328" cy="2143390"/>
          </a:xfrm>
          <a:prstGeom prst="roundRect">
            <a:avLst/>
          </a:prstGeom>
        </p:spPr>
      </p:pic>
      <p:pic>
        <p:nvPicPr>
          <p:cNvPr id="7" name="Рисунок 6" descr="Алиэкспресс-тряпка-для-очков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05686" y="3861048"/>
            <a:ext cx="3810330" cy="2552921"/>
          </a:xfrm>
          <a:prstGeom prst="roundRect">
            <a:avLst/>
          </a:prstGeom>
        </p:spPr>
      </p:pic>
      <p:pic>
        <p:nvPicPr>
          <p:cNvPr id="8" name="Рисунок 7" descr="T2bENzXfpMXXXXXXXX_!!2092330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3806281"/>
            <a:ext cx="3600400" cy="2575047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Отгадайте загадку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276872"/>
            <a:ext cx="6912768" cy="27363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333333"/>
                </a:solidFill>
                <a:latin typeface="Arial"/>
              </a:rPr>
              <a:t>Просит у меня дружок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333333"/>
                </a:solidFill>
                <a:latin typeface="Arial"/>
              </a:rPr>
              <a:t>Фиолетовый цветок.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333333"/>
                </a:solidFill>
                <a:latin typeface="Arial"/>
              </a:rPr>
              <a:t>Мне отдать его не жалко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333333"/>
                </a:solidFill>
                <a:latin typeface="Arial"/>
              </a:rPr>
              <a:t>Подарить дружку… 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484784"/>
            <a:ext cx="6350000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242</TotalTime>
  <Words>71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«Комнатные растения»</vt:lpstr>
      <vt:lpstr>Слайд 2</vt:lpstr>
      <vt:lpstr>Слайд 3</vt:lpstr>
      <vt:lpstr>Части растения</vt:lpstr>
      <vt:lpstr>Бегония и хлорофитум. сравнение</vt:lpstr>
      <vt:lpstr>Слайд 6</vt:lpstr>
      <vt:lpstr>Слайд 7</vt:lpstr>
      <vt:lpstr>Что для чего?</vt:lpstr>
      <vt:lpstr>Отгадайте загадку</vt:lpstr>
      <vt:lpstr>Наша выставка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«Комнатные растения»</dc:title>
  <dc:creator>Андрей</dc:creator>
  <cp:lastModifiedBy>User</cp:lastModifiedBy>
  <cp:revision>39</cp:revision>
  <dcterms:created xsi:type="dcterms:W3CDTF">2013-11-22T14:26:12Z</dcterms:created>
  <dcterms:modified xsi:type="dcterms:W3CDTF">2015-08-15T14:28:33Z</dcterms:modified>
</cp:coreProperties>
</file>