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7" r:id="rId8"/>
    <p:sldId id="266" r:id="rId9"/>
    <p:sldId id="279" r:id="rId10"/>
    <p:sldId id="292" r:id="rId11"/>
    <p:sldId id="293" r:id="rId12"/>
    <p:sldId id="286" r:id="rId13"/>
    <p:sldId id="287" r:id="rId14"/>
    <p:sldId id="288" r:id="rId15"/>
    <p:sldId id="289" r:id="rId16"/>
    <p:sldId id="290" r:id="rId17"/>
    <p:sldId id="291" r:id="rId18"/>
    <p:sldId id="269" r:id="rId19"/>
    <p:sldId id="270" r:id="rId20"/>
    <p:sldId id="271" r:id="rId21"/>
    <p:sldId id="272" r:id="rId22"/>
    <p:sldId id="273" r:id="rId23"/>
    <p:sldId id="275" r:id="rId24"/>
    <p:sldId id="274" r:id="rId25"/>
    <p:sldId id="276" r:id="rId26"/>
    <p:sldId id="277" r:id="rId27"/>
    <p:sldId id="278" r:id="rId28"/>
    <p:sldId id="285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E9AAD-CD9E-4A2B-B085-B66CFDD18C75}" type="datetimeFigureOut">
              <a:rPr lang="ru-RU" smtClean="0"/>
              <a:pPr/>
              <a:t>15.08.2015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81B07-38F0-420F-8209-BAB73A8410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4857785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Презентация по проекту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«Ожидание чуда»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5715016"/>
            <a:ext cx="6400800" cy="82390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214422"/>
            <a:ext cx="557216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Развлечение для детей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«Новогодняя эстафета»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14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516981"/>
            <a:ext cx="4038600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SAM_014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516981"/>
            <a:ext cx="4038600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AM_0152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42976" y="2000240"/>
            <a:ext cx="7000924" cy="4471998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928670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Ура!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Победила дружба!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000108"/>
            <a:ext cx="5929354" cy="12144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Весело гуляем</a:t>
            </a:r>
            <a:b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И снежки катаем!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50119_11391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G_20150119_1138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714356"/>
            <a:ext cx="6500858" cy="157163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Очень дружно мы играем</a:t>
            </a:r>
            <a:b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И площадку украшаем!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50119_11270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G_20150119_11320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2144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Вот и сказка готова!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6" name="Содержимое 5" descr="IMG_20150119_11340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2143116"/>
            <a:ext cx="3394472" cy="3983047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7" name="Содержимое 6" descr="IMG_20150119_11351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857232"/>
            <a:ext cx="6429420" cy="135732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Возле ёлочки готовой</a:t>
            </a:r>
            <a:b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Встанем в дружный хоровод!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50119_11231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G_20150119_11241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348706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0150119_110821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428729" y="2000250"/>
            <a:ext cx="6357982" cy="381752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28794" y="1142984"/>
            <a:ext cx="5486400" cy="804862"/>
          </a:xfrm>
        </p:spPr>
        <p:txBody>
          <a:bodyPr>
            <a:normAutofit fontScale="85000" lnSpcReduction="1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Никак не налюбуемся!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928670"/>
            <a:ext cx="6500858" cy="142876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Возле ёлочки сегодня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Заведем мы хоровод</a:t>
            </a:r>
            <a:r>
              <a:rPr lang="en-US" sz="2700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Слушай ёлка наши песни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Здравствуй, Здравствуй Новый Год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!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IMG_388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83317" y="2387984"/>
            <a:ext cx="5517641" cy="413823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728" y="2214554"/>
            <a:ext cx="6429421" cy="104933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2. Работа с родителями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SAM_0133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857356" y="2214554"/>
            <a:ext cx="5486400" cy="41148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57356" y="1142984"/>
            <a:ext cx="5486400" cy="857256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Ёлочка- красавица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Очень всем нам нравится!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435771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Цель проекта:</a:t>
            </a:r>
            <a:r>
              <a:rPr lang="ru-RU" sz="3200" dirty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Р</a:t>
            </a:r>
            <a:r>
              <a:rPr lang="ru-RU" sz="3200" b="1" dirty="0" smtClean="0">
                <a:solidFill>
                  <a:schemeClr val="bg1"/>
                </a:solidFill>
              </a:rPr>
              <a:t>асширять представление детей о новогодних праздниках, обычаях,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традициях их празднования,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уделяя при этом большое 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внимание сохранению растения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 родного края (ели)      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1500174"/>
            <a:ext cx="4040188" cy="92869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Рассматриваем новогодние открытки, сделанные своими руками</a:t>
            </a: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Содержимое 6" descr="SAM_0126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57200" y="2803789"/>
            <a:ext cx="4040188" cy="2693459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1535113"/>
            <a:ext cx="3571900" cy="82231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Потрудились от души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Arial Black" pitchFamily="34" charset="0"/>
              </a:rPr>
              <a:t>Как открытки хороши!</a:t>
            </a:r>
            <a:endParaRPr lang="ru-RU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8" name="Содержимое 7" descr="SAM_013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645025" y="2803260"/>
            <a:ext cx="4041775" cy="2694517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857232"/>
            <a:ext cx="5929354" cy="1143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Ёлочки нарядные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на праздник к нам спешат!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41218_12365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928662" y="2000240"/>
            <a:ext cx="3071834" cy="4125923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IMG_20141229_1732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286248" y="2285992"/>
            <a:ext cx="4038600" cy="302895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142984"/>
            <a:ext cx="600079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Стенгазеты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«Берегите ёлочку»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12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516981"/>
            <a:ext cx="4038600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Содержимое 5" descr="SAM_013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8200" y="2516981"/>
            <a:ext cx="4038600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857364"/>
            <a:ext cx="7772400" cy="242889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3.Развивающая предметно-пространственная среда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3.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785794"/>
            <a:ext cx="5786478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Украшаем нашу группу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41218_12315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1928802"/>
            <a:ext cx="3394472" cy="4197361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Содержимое 5" descr="IMG_20141218_12511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928802"/>
            <a:ext cx="3394472" cy="4197361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928670"/>
            <a:ext cx="6072230" cy="114300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Как красиво все кругом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Праздник с нетерпеньем ждем!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41218_12454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9264" y="2071678"/>
            <a:ext cx="3394472" cy="4054485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Содержимое 5" descr="IMG_20141218_125335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2071678"/>
            <a:ext cx="3394472" cy="4054485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1071546"/>
            <a:ext cx="6429420" cy="128588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Елка наряжается,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Праздник приближается!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IMG_20141224_0959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559448"/>
            <a:ext cx="3757610" cy="2818208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Содержимое 5" descr="IMG_20141224_1001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6314" y="2537994"/>
            <a:ext cx="3786214" cy="2839661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IMG_20141224_100429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571604" y="928670"/>
            <a:ext cx="6667546" cy="500066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785794"/>
            <a:ext cx="5643602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Arial Black" pitchFamily="34" charset="0"/>
              </a:rPr>
              <a:t>Как мы наряжаем ёлочку дома</a:t>
            </a:r>
            <a:endParaRPr lang="ru-RU" sz="36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4" name="Содержимое 3" descr="IMG_20150115_1150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928794" y="2000240"/>
            <a:ext cx="5643602" cy="4097335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785926"/>
            <a:ext cx="7772400" cy="1500187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 Black" pitchFamily="34" charset="0"/>
              </a:rPr>
              <a:t>Спасибо за внимание</a:t>
            </a:r>
            <a:endParaRPr lang="ru-RU" sz="4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9296"/>
            <a:ext cx="9263062" cy="69472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006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Задачи: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- Формировать  знания воспитанников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 о традициях, обычаях России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 и празднования Новогодних праздников в детском саду и дома;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- Развивать умения детей 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определять возможные 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пути решения проблемы</a:t>
            </a:r>
            <a:b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700" dirty="0" smtClean="0">
                <a:solidFill>
                  <a:schemeClr val="bg1"/>
                </a:solidFill>
                <a:latin typeface="Arial Black" pitchFamily="34" charset="0"/>
              </a:rPr>
              <a:t> с помощью взрослого, а затем самостоятельно;</a:t>
            </a:r>
            <a:endParaRPr lang="ru-RU" sz="27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- Проявлять фантазию и индивидуальность в процессе новогодней акции;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-Приобщать родителей и детей к поисковой деятельности;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- Расширять и активизировать 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словарь детей;</a:t>
            </a:r>
            <a:b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Arial Black" pitchFamily="34" charset="0"/>
              </a:rPr>
              <a:t>- Создавать детям предновогоднее праздничное настроение.</a:t>
            </a:r>
            <a:endParaRPr lang="ru-RU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ф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9743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1.</a:t>
            </a:r>
            <a:r>
              <a:rPr lang="ru-RU" sz="4800" dirty="0" smtClean="0">
                <a:solidFill>
                  <a:schemeClr val="bg1"/>
                </a:solidFill>
                <a:latin typeface="Arial Black" pitchFamily="34" charset="0"/>
              </a:rPr>
              <a:t> Работа с воспитанниками</a:t>
            </a:r>
            <a:endParaRPr lang="ru-RU" sz="48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1000108"/>
            <a:ext cx="6357982" cy="178595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Рисование</a:t>
            </a:r>
            <a:b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«Маленькой ёлочке холодно зимой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139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2928934"/>
            <a:ext cx="4038600" cy="2643205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SAM_014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3438" y="3000372"/>
            <a:ext cx="4038600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Рисование</a:t>
            </a:r>
            <a:b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Arial Black" pitchFamily="34" charset="0"/>
              </a:rPr>
              <a:t>«Снеговики в шапочках и шарфиках»</a:t>
            </a:r>
            <a:endParaRPr lang="ru-RU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137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1857364"/>
            <a:ext cx="3279983" cy="4240211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SAM_0137 — копия (2)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857752" y="1785926"/>
            <a:ext cx="3143272" cy="428628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7858180" cy="214314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Аппликация</a:t>
            </a:r>
            <a:b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 Black" pitchFamily="34" charset="0"/>
              </a:rPr>
              <a:t>«Ёлку нарядили игрушками мы»</a:t>
            </a:r>
            <a:endParaRPr lang="ru-RU" sz="3200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135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3" y="2857496"/>
            <a:ext cx="4286281" cy="3192466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6" name="Содержимое 5" descr="SAM_0136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4876" y="2928934"/>
            <a:ext cx="4038600" cy="304959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928670"/>
            <a:ext cx="5643602" cy="11430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Аппликация</a:t>
            </a:r>
            <a:br>
              <a:rPr lang="ru-RU" dirty="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«Снеговик»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Содержимое 4" descr="SAM_009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71538" y="2714620"/>
            <a:ext cx="3543296" cy="2592455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  <p:pic>
        <p:nvPicPr>
          <p:cNvPr id="6" name="Содержимое 5" descr="SAM_0124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143504" y="2643182"/>
            <a:ext cx="2714644" cy="2692400"/>
          </a:xfrm>
          <a:effectLst>
            <a:glow rad="228600">
              <a:schemeClr val="accent2">
                <a:satMod val="175000"/>
                <a:alpha val="40000"/>
              </a:schemeClr>
            </a:glow>
            <a:softEdge rad="63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109</Words>
  <Application>Microsoft Office PowerPoint</Application>
  <PresentationFormat>Экран (4:3)</PresentationFormat>
  <Paragraphs>33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Презентация по проекту «Ожидание чуда»</vt:lpstr>
      <vt:lpstr> Цель проекта:  Расширять представление детей о новогодних праздниках, обычаях,  традициях их празднования,  уделяя при этом большое  внимание сохранению растения   родного края (ели)      </vt:lpstr>
      <vt:lpstr>Задачи: - Формировать  знания воспитанников  о традициях, обычаях России  и празднования Новогодних праздников в детском саду и дома; - Развивать умения детей  определять возможные  пути решения проблемы  с помощью взрослого, а затем самостоятельно;</vt:lpstr>
      <vt:lpstr>- Проявлять фантазию и индивидуальность в процессе новогодней акции; -Приобщать родителей и детей к поисковой деятельности; - Расширять и активизировать  словарь детей; - Создавать детям предновогоднее праздничное настроение.</vt:lpstr>
      <vt:lpstr>1. Работа с воспитанниками</vt:lpstr>
      <vt:lpstr>Рисование «Маленькой ёлочке холодно зимой</vt:lpstr>
      <vt:lpstr>Рисование «Снеговики в шапочках и шарфиках»</vt:lpstr>
      <vt:lpstr>Аппликация «Ёлку нарядили игрушками мы»</vt:lpstr>
      <vt:lpstr>Аппликация «Снеговик»</vt:lpstr>
      <vt:lpstr>Развлечение для детей «Новогодняя эстафета»</vt:lpstr>
      <vt:lpstr>Слайд 11</vt:lpstr>
      <vt:lpstr>Весело гуляем И снежки катаем!</vt:lpstr>
      <vt:lpstr>Очень дружно мы играем И площадку украшаем!</vt:lpstr>
      <vt:lpstr>Вот и сказка готова!</vt:lpstr>
      <vt:lpstr>Возле ёлочки готовой Встанем в дружный хоровод!</vt:lpstr>
      <vt:lpstr>Слайд 16</vt:lpstr>
      <vt:lpstr>Возле ёлочки сегодня Заведем мы хоровод, Слушай ёлка наши песни Здравствуй, Здравствуй Новый Год!</vt:lpstr>
      <vt:lpstr>Слайд 18</vt:lpstr>
      <vt:lpstr>Слайд 19</vt:lpstr>
      <vt:lpstr>Слайд 20</vt:lpstr>
      <vt:lpstr>Ёлочки нарядные на праздник к нам спешат!</vt:lpstr>
      <vt:lpstr>Стенгазеты «Берегите ёлочку»</vt:lpstr>
      <vt:lpstr>3.Развивающая предметно-пространственная среда</vt:lpstr>
      <vt:lpstr>Украшаем нашу группу</vt:lpstr>
      <vt:lpstr>Как красиво все кругом Праздник с нетерпеньем ждем!</vt:lpstr>
      <vt:lpstr>Елка наряжается, Праздник приближается!</vt:lpstr>
      <vt:lpstr>Слайд 27</vt:lpstr>
      <vt:lpstr>Как мы наряжаем ёлочку дома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проекту</dc:title>
  <dc:creator>Admin</dc:creator>
  <cp:lastModifiedBy>Admin</cp:lastModifiedBy>
  <cp:revision>44</cp:revision>
  <dcterms:created xsi:type="dcterms:W3CDTF">2015-01-28T10:46:48Z</dcterms:created>
  <dcterms:modified xsi:type="dcterms:W3CDTF">2015-08-15T14:32:13Z</dcterms:modified>
</cp:coreProperties>
</file>