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124743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Муниципальное казенное дошкольное общеобразовательное учреждение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«Центр развития ребенка детский сад №7»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124744"/>
            <a:ext cx="6400800" cy="2232248"/>
          </a:xfrm>
        </p:spPr>
        <p:txBody>
          <a:bodyPr>
            <a:normAutofit/>
          </a:bodyPr>
          <a:lstStyle/>
          <a:p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ПРЕЗЕНТАЦИЯ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«Призыв 2015»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 дню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ащитника Отечества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3140968"/>
            <a:ext cx="5256584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5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6-задание «Доставь донесение в штаб»</a:t>
            </a:r>
            <a:endParaRPr lang="ru-RU" sz="4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628800"/>
            <a:ext cx="4038600" cy="37488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1628800"/>
            <a:ext cx="4038600" cy="37488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36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7-задание «Спасение раненного»</a:t>
            </a:r>
            <a:endParaRPr lang="ru-RU" sz="4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1700808"/>
            <a:ext cx="5904656" cy="43204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3922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Поздравление от девочек из штаба</a:t>
            </a:r>
            <a:endParaRPr lang="ru-RU" sz="4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1556792"/>
            <a:ext cx="6480720" cy="45365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40393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340768"/>
            <a:ext cx="4244280" cy="40368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1340768"/>
            <a:ext cx="4244280" cy="40368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89668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НАШИ ПРИЗЫВНИКИ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196752"/>
            <a:ext cx="8424936" cy="5472608"/>
          </a:xfrm>
        </p:spPr>
      </p:pic>
    </p:spTree>
    <p:extLst>
      <p:ext uri="{BB962C8B-B14F-4D97-AF65-F5344CB8AC3E}">
        <p14:creationId xmlns:p14="http://schemas.microsoft.com/office/powerpoint/2010/main" val="154708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Приветствие команд </a:t>
            </a:r>
            <a:b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«Моряки» и «Десантники»</a:t>
            </a:r>
            <a:endParaRPr lang="ru-RU" sz="3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700808"/>
            <a:ext cx="4038600" cy="36768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1700808"/>
            <a:ext cx="4038600" cy="36768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8718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 –задание «Будь внимательным»</a:t>
            </a:r>
            <a:endParaRPr lang="ru-RU" sz="4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700808"/>
            <a:ext cx="4038600" cy="36768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1700808"/>
            <a:ext cx="4038600" cy="36768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197163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2-задание «Передай оружие»</a:t>
            </a:r>
            <a:endParaRPr lang="ru-RU" sz="4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1628800"/>
            <a:ext cx="6336704" cy="46085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3581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Игра для болельщиков</a:t>
            </a:r>
            <a:b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«Цветные флажки»</a:t>
            </a:r>
            <a:endParaRPr lang="ru-RU" sz="4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844824"/>
            <a:ext cx="4038600" cy="38884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1844824"/>
            <a:ext cx="4038600" cy="38884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89058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3-задание «Лихие кавалеристы»</a:t>
            </a:r>
            <a:endParaRPr lang="ru-RU" sz="4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700808"/>
            <a:ext cx="4038600" cy="36768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1700808"/>
            <a:ext cx="4038600" cy="36768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5905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Игра для болельщиков</a:t>
            </a:r>
            <a:b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«Успей оседлать лошадь»</a:t>
            </a:r>
            <a:endParaRPr lang="ru-RU" sz="4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844824"/>
            <a:ext cx="4038600" cy="35328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1844824"/>
            <a:ext cx="4038600" cy="35328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5911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4-задание «Дежурный по кухне»</a:t>
            </a:r>
            <a:endParaRPr lang="ru-RU" sz="4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700808"/>
            <a:ext cx="4038600" cy="36768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1700808"/>
            <a:ext cx="4038600" cy="36768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5333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5-задание «Меткие артиллеристы»</a:t>
            </a:r>
            <a:endParaRPr lang="ru-RU" sz="4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772816"/>
            <a:ext cx="4038600" cy="36048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1772816"/>
            <a:ext cx="4038600" cy="36048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8193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69</Words>
  <Application>Microsoft Office PowerPoint</Application>
  <PresentationFormat>Экран (4:3)</PresentationFormat>
  <Paragraphs>17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Муниципальное казенное дошкольное общеобразовательное учреждение «Центр развития ребенка детский сад №7» </vt:lpstr>
      <vt:lpstr>Приветствие команд  «Моряки» и «Десантники»</vt:lpstr>
      <vt:lpstr>1 –задание «Будь внимательным»</vt:lpstr>
      <vt:lpstr>2-задание «Передай оружие»</vt:lpstr>
      <vt:lpstr>Игра для болельщиков «Цветные флажки»</vt:lpstr>
      <vt:lpstr>3-задание «Лихие кавалеристы»</vt:lpstr>
      <vt:lpstr>Игра для болельщиков «Успей оседлать лошадь»</vt:lpstr>
      <vt:lpstr>4-задание «Дежурный по кухне»</vt:lpstr>
      <vt:lpstr>5-задание «Меткие артиллеристы»</vt:lpstr>
      <vt:lpstr>6-задание «Доставь донесение в штаб»</vt:lpstr>
      <vt:lpstr>7-задание «Спасение раненного»</vt:lpstr>
      <vt:lpstr>Поздравление от девочек из штаба</vt:lpstr>
      <vt:lpstr>Презентация PowerPoint</vt:lpstr>
      <vt:lpstr>НАШИ ПРИЗЫВНИКИ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дом</cp:lastModifiedBy>
  <cp:revision>12</cp:revision>
  <dcterms:created xsi:type="dcterms:W3CDTF">2015-03-15T16:27:04Z</dcterms:created>
  <dcterms:modified xsi:type="dcterms:W3CDTF">2015-08-17T18:45:03Z</dcterms:modified>
</cp:coreProperties>
</file>