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99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>
          <a:xfrm>
            <a:off x="2891911" y="656634"/>
            <a:ext cx="3469574" cy="553506"/>
          </a:xfrm>
        </p:spPr>
        <p:txBody>
          <a:bodyPr/>
          <a:lstStyle/>
          <a:p>
            <a:fld id="{82DF6B85-7ECF-4FD3-95E6-93BE66B826A9}" type="datetime1">
              <a:rPr lang="ru-RU" sz="4400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bat" pitchFamily="2" charset="0"/>
              </a:rPr>
              <a:t>04.09.2014</a:t>
            </a:fld>
            <a:endParaRPr lang="en-US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ba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3040" y="1340768"/>
            <a:ext cx="6217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bat" pitchFamily="2" charset="0"/>
              </a:rPr>
              <a:t>Признаки делимости на 10, на 5 и на  2.</a:t>
            </a:r>
            <a:endParaRPr lang="en-US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bat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66850" y="2420888"/>
            <a:ext cx="6210300" cy="1247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58889" y="4005064"/>
                <a:ext cx="7341753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1,2,3,4,5,6,7,8,9,10,11,12,13,14,15,16,17,18,19,20,21,22,23,24,25,26,27,</m:t>
                      </m:r>
                    </m:oMath>
                  </m:oMathPara>
                </a14:m>
                <a:endParaRPr lang="ru-RU" b="0" i="1" dirty="0" smtClean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28,29,30</m:t>
                      </m:r>
                    </m:oMath>
                  </m:oMathPara>
                </a14:m>
                <a:endParaRPr lang="ru-RU" b="0" dirty="0" smtClean="0">
                  <a:solidFill>
                    <a:schemeClr val="bg1"/>
                  </a:solidFill>
                </a:endParaRP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889" y="4005064"/>
                <a:ext cx="7341753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>
            <a:off x="1237596" y="4274307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03899" y="4274307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45150" y="4274307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04722" y="4265941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18449" y="4274307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313302" y="4263838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12844" y="4268044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916245" y="4277478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21081" y="4276364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22201" y="4263838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36327" y="4265941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07056" y="4274307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37638" y="4270952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12232" y="4533922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800418" y="4527909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774480" y="4270952"/>
            <a:ext cx="18288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703613" y="4332663"/>
            <a:ext cx="228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41399" y="4268481"/>
            <a:ext cx="23992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04839" y="4339836"/>
            <a:ext cx="228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788464" y="4581128"/>
            <a:ext cx="228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218522" y="4277478"/>
            <a:ext cx="228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55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206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bat" pitchFamily="2" charset="0"/>
              </a:rPr>
              <a:t>Выполните устно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bat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66962" y="1412776"/>
            <a:ext cx="4410075" cy="666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81250" y="3573016"/>
            <a:ext cx="4381500" cy="971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22267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bat" pitchFamily="2" charset="0"/>
              </a:rPr>
              <a:t>Например: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ba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43608" y="2728531"/>
                <a:ext cx="23980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а) делятся на 2:1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2;</m:t>
                      </m:r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4;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28531"/>
                <a:ext cx="239809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015" t="-4444" r="-1523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14381" y="2974848"/>
                <a:ext cx="2539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б) делятся на 5:1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0;</m:t>
                      </m:r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5;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381" y="2974848"/>
                <a:ext cx="2539157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1918" t="-2222" r="-1439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173973" y="2751961"/>
                <a:ext cx="31402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в) делятся на 2 и на 5:1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;12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3973" y="2751961"/>
                <a:ext cx="3140283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583" t="-2174" r="-135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88629" y="3001903"/>
                <a:ext cx="40700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г) не делятся </m:t>
                      </m:r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ни на 2 и ни на 5:13;27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629" y="3001903"/>
                <a:ext cx="4070025" cy="276999"/>
              </a:xfrm>
              <a:prstGeom prst="rect">
                <a:avLst/>
              </a:prstGeom>
              <a:blipFill rotWithShape="0">
                <a:blip r:embed="rId7"/>
                <a:stretch>
                  <a:fillRect t="-2174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90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9175" y="476672"/>
            <a:ext cx="7105650" cy="76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96964" y="1628800"/>
                <a:ext cx="1737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а)  делятся на 2: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964" y="1628800"/>
                <a:ext cx="173765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404" t="-2174" r="-1404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15816" y="1644542"/>
                <a:ext cx="498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250;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644542"/>
                <a:ext cx="498534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0976" r="-9756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15973" y="1644542"/>
                <a:ext cx="498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520;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973" y="1644542"/>
                <a:ext cx="498534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10976" r="-9756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14507" y="1644541"/>
                <a:ext cx="4376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502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507" y="1644541"/>
                <a:ext cx="437620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2500" r="-13889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964" y="2018928"/>
                <a:ext cx="16991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б) делятся на 5: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964" y="2018928"/>
                <a:ext cx="1699183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2878" t="-2174" r="-1799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08214" y="2045635"/>
                <a:ext cx="498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205;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214" y="2045635"/>
                <a:ext cx="498534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10976" r="-9756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484392" y="2032090"/>
                <a:ext cx="498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250;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392" y="2032090"/>
                <a:ext cx="498534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11111" r="-9877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42987" y="2418407"/>
            <a:ext cx="7058025" cy="58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2987" y="3235041"/>
                <a:ext cx="59166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Для каких чисел 35,43,50 число 10 является делителем?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987" y="3235041"/>
                <a:ext cx="5916683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1030" r="-721"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164288" y="3235041"/>
                <a:ext cx="7405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для 50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3235041"/>
                <a:ext cx="740587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6557" r="-7377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69156" y="3750590"/>
                <a:ext cx="2842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О</m:t>
                      </m:r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твет:Коля принес 50 яиц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156" y="3750590"/>
                <a:ext cx="2842125" cy="276999"/>
              </a:xfrm>
              <a:prstGeom prst="rect">
                <a:avLst/>
              </a:prstGeom>
              <a:blipFill rotWithShape="0">
                <a:blip r:embed="rId13"/>
                <a:stretch>
                  <a:fillRect l="-1285" r="-1499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4"/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95375" y="4286994"/>
            <a:ext cx="6953250" cy="438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25133" y="4979395"/>
                <a:ext cx="37510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Какие из чисел 92, 90, 75 кратны 5?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33" y="4979395"/>
                <a:ext cx="3751027" cy="276999"/>
              </a:xfrm>
              <a:prstGeom prst="rect">
                <a:avLst/>
              </a:prstGeom>
              <a:blipFill rotWithShape="0">
                <a:blip r:embed="rId15"/>
                <a:stretch>
                  <a:fillRect l="-976" r="-113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004048" y="4979395"/>
                <a:ext cx="7534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90 и75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979395"/>
                <a:ext cx="753411" cy="276999"/>
              </a:xfrm>
              <a:prstGeom prst="rect">
                <a:avLst/>
              </a:prstGeom>
              <a:blipFill rotWithShape="0">
                <a:blip r:embed="rId16"/>
                <a:stretch>
                  <a:fillRect l="-7317" r="-813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029636" y="2041901"/>
                <a:ext cx="4074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520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9636" y="2041901"/>
                <a:ext cx="407452" cy="276999"/>
              </a:xfrm>
              <a:prstGeom prst="rect">
                <a:avLst/>
              </a:prstGeom>
              <a:blipFill rotWithShape="0">
                <a:blip r:embed="rId17"/>
                <a:stretch>
                  <a:fillRect l="-17910" r="-17910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472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7" grpId="0"/>
      <p:bldP spid="18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100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Arbat</vt:lpstr>
      <vt:lpstr>Arial</vt:lpstr>
      <vt:lpstr>Calibri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45</cp:revision>
  <dcterms:created xsi:type="dcterms:W3CDTF">2013-11-20T08:25:15Z</dcterms:created>
  <dcterms:modified xsi:type="dcterms:W3CDTF">2014-09-04T06:21:54Z</dcterms:modified>
</cp:coreProperties>
</file>