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58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E2105-BE29-42C7-9B72-5ADA3BADC19A}" type="datetimeFigureOut">
              <a:rPr lang="ru-RU" smtClean="0"/>
              <a:pPr/>
              <a:t>03.05.2011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CC34C-E965-487F-AB57-9AA7DDC7DB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к обобщающему уроку по русской литературе в 5 классе.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Ковалёва Елена Сергеевна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Вспомните писателя.</a:t>
            </a:r>
            <a:endParaRPr lang="ru-RU" dirty="0"/>
          </a:p>
        </p:txBody>
      </p:sp>
      <p:pic>
        <p:nvPicPr>
          <p:cNvPr id="9218" name="Picture 2" descr="C:\Users\ххх\Videos\Games for Windows - LIVE Videos\iCAPUYOG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00808"/>
            <a:ext cx="3744416" cy="4493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Вспомните автора произведения.</a:t>
            </a:r>
            <a:endParaRPr lang="ru-RU" dirty="0"/>
          </a:p>
        </p:txBody>
      </p:sp>
      <p:pic>
        <p:nvPicPr>
          <p:cNvPr id="10242" name="Picture 2" descr="C:\Users\ххх\Videos\Games for Windows - LIVE Videos\iCAD75UC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16832"/>
            <a:ext cx="3816425" cy="3975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Вспомните название произведения.</a:t>
            </a:r>
            <a:endParaRPr lang="ru-RU" dirty="0"/>
          </a:p>
        </p:txBody>
      </p:sp>
      <p:pic>
        <p:nvPicPr>
          <p:cNvPr id="11266" name="Picture 2" descr="C:\Users\ххх\Videos\Games for Windows - LIVE Videos\iCA3H9MX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9316" y="1600200"/>
            <a:ext cx="384536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Вспомните автора.</a:t>
            </a:r>
            <a:endParaRPr lang="ru-RU" dirty="0"/>
          </a:p>
        </p:txBody>
      </p:sp>
      <p:pic>
        <p:nvPicPr>
          <p:cNvPr id="12290" name="Picture 2" descr="C:\Users\ххх\Videos\Games for Windows - LIVE Videos\iCAF4HU5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7440" y="1600200"/>
            <a:ext cx="374911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Вспомните названия произведений.</a:t>
            </a:r>
            <a:endParaRPr lang="ru-RU" dirty="0"/>
          </a:p>
        </p:txBody>
      </p:sp>
      <p:pic>
        <p:nvPicPr>
          <p:cNvPr id="13314" name="Picture 2" descr="C:\Users\ххх\Videos\Games for Windows - LIVE Videos\iCAWFZJ0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3228309" cy="4525963"/>
          </a:xfrm>
          <a:prstGeom prst="rect">
            <a:avLst/>
          </a:prstGeom>
          <a:noFill/>
        </p:spPr>
      </p:pic>
      <p:pic>
        <p:nvPicPr>
          <p:cNvPr id="13315" name="Picture 3" descr="C:\Users\ххх\Videos\Games for Windows - LIVE Videos\iCAJ5RK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700808"/>
            <a:ext cx="3351077" cy="1968351"/>
          </a:xfrm>
          <a:prstGeom prst="rect">
            <a:avLst/>
          </a:prstGeom>
          <a:noFill/>
        </p:spPr>
      </p:pic>
      <p:pic>
        <p:nvPicPr>
          <p:cNvPr id="13316" name="Picture 4" descr="C:\Users\ххх\Videos\Games for Windows - LIVE Videos\iCA29478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45024"/>
            <a:ext cx="1801738" cy="24306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Вспомните название произведения.</a:t>
            </a:r>
            <a:endParaRPr lang="ru-RU" dirty="0"/>
          </a:p>
        </p:txBody>
      </p:sp>
      <p:pic>
        <p:nvPicPr>
          <p:cNvPr id="14338" name="Picture 2" descr="C:\Users\ххх\Videos\Games for Windows - LIVE Videos\iCAT539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1136" y="1600200"/>
            <a:ext cx="672172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Вспомните название произведения и его автора.</a:t>
            </a:r>
            <a:endParaRPr lang="ru-RU" dirty="0"/>
          </a:p>
        </p:txBody>
      </p:sp>
      <p:pic>
        <p:nvPicPr>
          <p:cNvPr id="15362" name="Picture 2" descr="C:\Users\ххх\Videos\Games for Windows - LIVE Videos\iCASSNO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0862" y="1600200"/>
            <a:ext cx="340227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Продолжите строчки: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Мы тихо , молча отступали…</a:t>
            </a:r>
          </a:p>
          <a:p>
            <a:r>
              <a:rPr lang="ru-RU" dirty="0" smtClean="0"/>
              <a:t>Однажды в студёную зимнюю пору…</a:t>
            </a:r>
          </a:p>
          <a:p>
            <a:r>
              <a:rPr lang="ru-RU" dirty="0" smtClean="0"/>
              <a:t>«Пусть сохнет ,-говорит свинья,…</a:t>
            </a:r>
          </a:p>
          <a:p>
            <a:r>
              <a:rPr lang="ru-RU" dirty="0" smtClean="0"/>
              <a:t>Там чудеса, там леший бродит…</a:t>
            </a:r>
          </a:p>
          <a:p>
            <a:r>
              <a:rPr lang="ru-RU" dirty="0" smtClean="0"/>
              <a:t>«</a:t>
            </a:r>
            <a:r>
              <a:rPr lang="ru-RU" dirty="0" smtClean="0"/>
              <a:t>Пройдёт-словно</a:t>
            </a:r>
            <a:r>
              <a:rPr lang="ru-RU" dirty="0" smtClean="0"/>
              <a:t> солнце осветит!...</a:t>
            </a:r>
          </a:p>
          <a:p>
            <a:r>
              <a:rPr lang="ru-RU" dirty="0" smtClean="0"/>
              <a:t>Жил-был добрый царь Матвей</a:t>
            </a:r>
          </a:p>
          <a:p>
            <a:pPr>
              <a:buNone/>
            </a:pPr>
            <a:r>
              <a:rPr lang="ru-RU" dirty="0" smtClean="0"/>
              <a:t>Жил с царицею своей…</a:t>
            </a:r>
          </a:p>
          <a:p>
            <a:pPr>
              <a:buNone/>
            </a:pPr>
            <a:r>
              <a:rPr lang="ru-RU" smtClean="0"/>
              <a:t>    Любые </a:t>
            </a:r>
            <a:r>
              <a:rPr lang="ru-RU" dirty="0" smtClean="0"/>
              <a:t>2 строчки из выученного вами стихотворения о природе.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Вспомните героев изображённых на картине.</a:t>
            </a:r>
            <a:endParaRPr lang="ru-RU" dirty="0"/>
          </a:p>
        </p:txBody>
      </p:sp>
      <p:pic>
        <p:nvPicPr>
          <p:cNvPr id="2050" name="Picture 2" descr="C:\Users\ххх\Videos\Games for Windows - LIVE Videos\i[8]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31640" y="1556792"/>
            <a:ext cx="6624736" cy="4990635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Итоговое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Напишите мини- сочинение на тему: </a:t>
            </a:r>
          </a:p>
          <a:p>
            <a:pPr>
              <a:buNone/>
            </a:pPr>
            <a:r>
              <a:rPr lang="ru-RU" dirty="0" smtClean="0"/>
              <a:t>«Моё любимое произведение , прочитанное</a:t>
            </a:r>
            <a:r>
              <a:rPr lang="ru-RU" dirty="0"/>
              <a:t> в</a:t>
            </a:r>
            <a:r>
              <a:rPr lang="ru-RU" dirty="0" smtClean="0"/>
              <a:t> 5 классе»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Вспомните название произведения.</a:t>
            </a:r>
            <a:endParaRPr lang="ru-RU" dirty="0"/>
          </a:p>
        </p:txBody>
      </p:sp>
      <p:pic>
        <p:nvPicPr>
          <p:cNvPr id="1026" name="Picture 2" descr="C:\Users\ххх\Videos\Games for Windows - LIVE Videos\i[8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69052"/>
            <a:ext cx="7056784" cy="4610433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Вспомните героиню сказа.</a:t>
            </a:r>
            <a:endParaRPr lang="ru-RU" dirty="0"/>
          </a:p>
        </p:txBody>
      </p:sp>
      <p:pic>
        <p:nvPicPr>
          <p:cNvPr id="3074" name="Picture 2" descr="C:\Users\ххх\Videos\Games for Windows - LIVE Videos\iCAZS30E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776"/>
            <a:ext cx="4536504" cy="507817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Вспомните автора рассказа чьи герои изображены на картине.</a:t>
            </a:r>
            <a:endParaRPr lang="ru-RU" dirty="0"/>
          </a:p>
        </p:txBody>
      </p:sp>
      <p:pic>
        <p:nvPicPr>
          <p:cNvPr id="4098" name="Picture 2" descr="C:\Users\ххх\Videos\Games for Windows - LIVE Videos\iCAV7IXM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7547" y="1600200"/>
            <a:ext cx="6068905" cy="4525963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Вспомните автора произведения и его название.</a:t>
            </a:r>
            <a:endParaRPr lang="ru-RU" dirty="0"/>
          </a:p>
        </p:txBody>
      </p:sp>
      <p:pic>
        <p:nvPicPr>
          <p:cNvPr id="5122" name="Picture 2" descr="C:\Users\ххх\Videos\Games for Windows - LIVE Videos\iCA97N3F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9169" y="1600200"/>
            <a:ext cx="6465661" cy="4525963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Вспомните название произведения.</a:t>
            </a:r>
            <a:endParaRPr lang="ru-RU" dirty="0"/>
          </a:p>
        </p:txBody>
      </p:sp>
      <p:pic>
        <p:nvPicPr>
          <p:cNvPr id="6146" name="Picture 2" descr="C:\Users\ххх\Videos\Games for Windows - LIVE Videos\iCALL8ZM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5016" y="1600200"/>
            <a:ext cx="6433967" cy="4525963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Вспомните определения: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1 вариант.</a:t>
            </a:r>
          </a:p>
          <a:p>
            <a:pPr>
              <a:buNone/>
            </a:pPr>
            <a:r>
              <a:rPr lang="ru-RU" dirty="0" smtClean="0"/>
              <a:t>Басня   Завязка   Метафора   Олицетворение</a:t>
            </a:r>
          </a:p>
          <a:p>
            <a:pPr>
              <a:buNone/>
            </a:pPr>
            <a:r>
              <a:rPr lang="ru-RU" dirty="0" smtClean="0"/>
              <a:t>Рассказ  Эпитет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2вариант.</a:t>
            </a:r>
          </a:p>
          <a:p>
            <a:pPr>
              <a:buNone/>
            </a:pPr>
            <a:r>
              <a:rPr lang="ru-RU" dirty="0" smtClean="0"/>
              <a:t>Сказка </a:t>
            </a:r>
            <a:r>
              <a:rPr lang="ru-RU" dirty="0" smtClean="0"/>
              <a:t>Ф</a:t>
            </a:r>
            <a:r>
              <a:rPr lang="ru-RU" dirty="0" smtClean="0"/>
              <a:t>ольклор </a:t>
            </a:r>
            <a:r>
              <a:rPr lang="ru-RU" dirty="0" smtClean="0"/>
              <a:t>Пестушка</a:t>
            </a:r>
            <a:r>
              <a:rPr lang="ru-RU" dirty="0" smtClean="0"/>
              <a:t> </a:t>
            </a:r>
            <a:r>
              <a:rPr lang="ru-RU" dirty="0" smtClean="0"/>
              <a:t>Закличка</a:t>
            </a:r>
            <a:r>
              <a:rPr lang="ru-RU" dirty="0" smtClean="0"/>
              <a:t> Мораль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Вспомните писателя.</a:t>
            </a:r>
            <a:endParaRPr lang="ru-RU" dirty="0"/>
          </a:p>
        </p:txBody>
      </p:sp>
      <p:pic>
        <p:nvPicPr>
          <p:cNvPr id="7170" name="Picture 2" descr="C:\Users\ххх\Videos\Games for Windows - LIVE Videos\iCAUIUJV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3220" y="1502758"/>
            <a:ext cx="3462996" cy="51598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Вспомните писателя.</a:t>
            </a:r>
            <a:endParaRPr lang="ru-RU" dirty="0"/>
          </a:p>
        </p:txBody>
      </p:sp>
      <p:pic>
        <p:nvPicPr>
          <p:cNvPr id="8194" name="Picture 2" descr="C:\Users\ххх\Videos\Games for Windows - LIVE Videos\iCALZ0LQ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8900" y="1600200"/>
            <a:ext cx="330620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98</TotalTime>
  <Words>178</Words>
  <Application>Microsoft Office PowerPoint</Application>
  <PresentationFormat>Экран (4:3)</PresentationFormat>
  <Paragraphs>35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к обобщающему уроку по русской литературе в 5 классе. </vt:lpstr>
      <vt:lpstr>Вспомните название произведения.</vt:lpstr>
      <vt:lpstr>Вспомните героиню сказа.</vt:lpstr>
      <vt:lpstr>Вспомните автора рассказа чьи герои изображены на картине.</vt:lpstr>
      <vt:lpstr>Вспомните автора произведения и его название.</vt:lpstr>
      <vt:lpstr>Вспомните название произведения.</vt:lpstr>
      <vt:lpstr>Вспомните определения:</vt:lpstr>
      <vt:lpstr>Вспомните писателя.</vt:lpstr>
      <vt:lpstr>Вспомните писателя.</vt:lpstr>
      <vt:lpstr>Вспомните писателя.</vt:lpstr>
      <vt:lpstr>Вспомните автора произведения.</vt:lpstr>
      <vt:lpstr>Вспомните название произведения.</vt:lpstr>
      <vt:lpstr>Вспомните автора.</vt:lpstr>
      <vt:lpstr>Вспомните названия произведений.</vt:lpstr>
      <vt:lpstr>Вспомните название произведения.</vt:lpstr>
      <vt:lpstr>Вспомните название произведения и его автора.</vt:lpstr>
      <vt:lpstr>Продолжите строчки:</vt:lpstr>
      <vt:lpstr>Вспомните героев изображённых на картине.</vt:lpstr>
      <vt:lpstr>Итоговое задание.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ххх</dc:creator>
  <cp:lastModifiedBy>Елена</cp:lastModifiedBy>
  <cp:revision>11</cp:revision>
  <dcterms:created xsi:type="dcterms:W3CDTF">2011-05-02T18:14:14Z</dcterms:created>
  <dcterms:modified xsi:type="dcterms:W3CDTF">2011-05-03T04:05:18Z</dcterms:modified>
</cp:coreProperties>
</file>