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DF2E-5119-4369-AF5E-707446981F99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2E3F385-67A0-4E2D-82AF-DBB40AA41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DF2E-5119-4369-AF5E-707446981F99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F385-67A0-4E2D-82AF-DBB40AA41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2E3F385-67A0-4E2D-82AF-DBB40AA41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DF2E-5119-4369-AF5E-707446981F99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DF2E-5119-4369-AF5E-707446981F99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2E3F385-67A0-4E2D-82AF-DBB40AA41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DF2E-5119-4369-AF5E-707446981F99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2E3F385-67A0-4E2D-82AF-DBB40AA41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693DF2E-5119-4369-AF5E-707446981F99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F385-67A0-4E2D-82AF-DBB40AA41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DF2E-5119-4369-AF5E-707446981F99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2E3F385-67A0-4E2D-82AF-DBB40AA41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DF2E-5119-4369-AF5E-707446981F99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2E3F385-67A0-4E2D-82AF-DBB40AA41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DF2E-5119-4369-AF5E-707446981F99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E3F385-67A0-4E2D-82AF-DBB40AA41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2E3F385-67A0-4E2D-82AF-DBB40AA41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DF2E-5119-4369-AF5E-707446981F99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2E3F385-67A0-4E2D-82AF-DBB40AA41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693DF2E-5119-4369-AF5E-707446981F99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693DF2E-5119-4369-AF5E-707446981F99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2E3F385-67A0-4E2D-82AF-DBB40AA41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229200"/>
            <a:ext cx="8062912" cy="1365968"/>
          </a:xfrm>
        </p:spPr>
        <p:txBody>
          <a:bodyPr>
            <a:normAutofit/>
          </a:bodyPr>
          <a:lstStyle/>
          <a:p>
            <a:pPr algn="r"/>
            <a:endParaRPr lang="ru-RU" sz="1100" dirty="0" smtClean="0"/>
          </a:p>
          <a:p>
            <a:pPr algn="r"/>
            <a:endParaRPr lang="ru-RU" sz="1100" dirty="0"/>
          </a:p>
          <a:p>
            <a:pPr algn="r"/>
            <a:endParaRPr lang="ru-RU" sz="1100" dirty="0" smtClean="0"/>
          </a:p>
          <a:p>
            <a:pPr algn="r"/>
            <a:endParaRPr lang="ru-RU" sz="11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14290"/>
            <a:ext cx="8229600" cy="9184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Урок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071546"/>
            <a:ext cx="735811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Организация технологического процесса погрузки и разгрузки металлических изделий на примере ООО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Новоморснаб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Специальность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190741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перевозок</a:t>
            </a:r>
          </a:p>
          <a:p>
            <a:pPr>
              <a:buNone/>
            </a:pPr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Разработал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Ольховик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Т.А., преподаватель спецдисциплин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0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8" name="Rectangle 58"/>
          <p:cNvSpPr>
            <a:spLocks noChangeArrowheads="1"/>
          </p:cNvSpPr>
          <p:nvPr/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Рисунок 276" descr="https://g-a.d-cd.net/60bcbf8s-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415112"/>
            <a:ext cx="7072362" cy="2105276"/>
          </a:xfrm>
          <a:prstGeom prst="rect">
            <a:avLst/>
          </a:prstGeom>
          <a:noFill/>
        </p:spPr>
      </p:pic>
      <p:pic>
        <p:nvPicPr>
          <p:cNvPr id="2049" name="Рисунок 277" descr="https://c-a.d-cd.net/82bcbf8s-9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643314"/>
            <a:ext cx="7072362" cy="2643206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70667" y="214290"/>
            <a:ext cx="811209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нахождения центра масс груза необходимо выполнение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условия равенства моментов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1825109"/>
            <a:ext cx="184731" cy="369332"/>
          </a:xfrm>
          <a:prstGeom prst="rect">
            <a:avLst/>
          </a:prstGeom>
          <a:solidFill>
            <a:srgbClr val="E8E8E8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-a.d-cd.net/4cbcbf8s-96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8358246" cy="425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b-a.d-cd.net/9bfcbf8s-96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928802"/>
            <a:ext cx="800105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5000660" cy="765808"/>
          </a:xfr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урока</a:t>
            </a: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2924944"/>
            <a:ext cx="8229600" cy="1428760"/>
          </a:xfrm>
        </p:spPr>
        <p:txBody>
          <a:bodyPr>
            <a:normAutofit/>
          </a:bodyPr>
          <a:lstStyle/>
          <a:p>
            <a:pPr marL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Организация технологического процесса погрузки и разгрузки металлических изделий на примере ООО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Новоморснаб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929618" cy="571504"/>
          </a:xfr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43050"/>
            <a:ext cx="8183880" cy="454514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marL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1.Теоретические аспекты проведения погрузо-разгрузочных работ</a:t>
            </a:r>
          </a:p>
          <a:p>
            <a:pPr marL="0" algn="just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2.Организация процесса погрузки-разгрузки металлических изделий на предприятии НовоморСнаб</a:t>
            </a:r>
          </a:p>
          <a:p>
            <a:pPr marL="0" algn="just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3.Усовершенствование технологии погрузо-разгрузочных работ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42976" y="397826"/>
            <a:ext cx="64294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Характеристика предприяти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42910" y="1532504"/>
            <a:ext cx="741682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ООО "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Новоморснаб" создано 1 января 2003 года. 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настоящее время ООО "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Новоморснаб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является известной транспортно-экспедиторской компанией, имеющей высокую репутацию среди погрузо-разгрузочных терминалов порта Новороссийск.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одна из лидирующих компаний по перевалке экспортных, транзитных и импортных генеральных грузов.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88840"/>
            <a:ext cx="5940425" cy="383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29561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Вертикальная привязка крана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https://c-a.d-cd.net/a9fcbf8s-96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857496"/>
            <a:ext cx="3428226" cy="325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f-a.d-cd.net/45fcbf8s-96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857232"/>
            <a:ext cx="47149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Рисунок 287" descr="https://f-a.d-cd.net/c0fcbf8s-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48680"/>
            <a:ext cx="6429420" cy="3456384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785918" y="4286256"/>
            <a:ext cx="5017760" cy="1631216"/>
          </a:xfrm>
          <a:prstGeom prst="rect">
            <a:avLst/>
          </a:prstGeom>
          <a:solidFill>
            <a:srgbClr val="E8E8E8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Ширина прицепа-2,48 метра.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Высота погрузочная 1,254 метра.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Высота груза на паллете 1метр.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Масса перевозимого груза P =21318кг.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Радиус поворота 29 метров.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e-a.d-cd.net/26fcbf8s-96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14488"/>
            <a:ext cx="742955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85720" y="285728"/>
            <a:ext cx="850112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Нагрузки на оси пустого автопоезда: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3" name="Рисунок 282" descr="https://c-a.d-cd.net/c47cbf8s-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00240"/>
            <a:ext cx="6328292" cy="18062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762125"/>
            <a:ext cx="9144000" cy="0"/>
          </a:xfrm>
          <a:prstGeom prst="rect">
            <a:avLst/>
          </a:prstGeom>
          <a:solidFill>
            <a:srgbClr val="E8E8E8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https://c-a.d-cd.net/3ac2bf8s-96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4143380"/>
            <a:ext cx="628654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512</TotalTime>
  <Words>130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Georgia</vt:lpstr>
      <vt:lpstr>Times New Roman</vt:lpstr>
      <vt:lpstr>Wingdings</vt:lpstr>
      <vt:lpstr>Wingdings 2</vt:lpstr>
      <vt:lpstr>Официальная</vt:lpstr>
      <vt:lpstr>Презентация PowerPoint</vt:lpstr>
      <vt:lpstr>Цель урока</vt:lpstr>
      <vt:lpstr>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54</cp:revision>
  <dcterms:created xsi:type="dcterms:W3CDTF">2014-06-09T10:47:27Z</dcterms:created>
  <dcterms:modified xsi:type="dcterms:W3CDTF">2015-08-19T16:11:23Z</dcterms:modified>
</cp:coreProperties>
</file>