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2DC3B-3359-4BB5-AFDD-E945822C7C44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72C6F-DD8D-4C96-B89A-2E07583F182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2DC3B-3359-4BB5-AFDD-E945822C7C44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72C6F-DD8D-4C96-B89A-2E07583F1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2DC3B-3359-4BB5-AFDD-E945822C7C44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72C6F-DD8D-4C96-B89A-2E07583F1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2DC3B-3359-4BB5-AFDD-E945822C7C44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72C6F-DD8D-4C96-B89A-2E07583F182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2DC3B-3359-4BB5-AFDD-E945822C7C44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72C6F-DD8D-4C96-B89A-2E07583F1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2DC3B-3359-4BB5-AFDD-E945822C7C44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72C6F-DD8D-4C96-B89A-2E07583F182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2DC3B-3359-4BB5-AFDD-E945822C7C44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72C6F-DD8D-4C96-B89A-2E07583F182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2DC3B-3359-4BB5-AFDD-E945822C7C44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72C6F-DD8D-4C96-B89A-2E07583F1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2DC3B-3359-4BB5-AFDD-E945822C7C44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72C6F-DD8D-4C96-B89A-2E07583F1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2DC3B-3359-4BB5-AFDD-E945822C7C44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72C6F-DD8D-4C96-B89A-2E07583F1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2DC3B-3359-4BB5-AFDD-E945822C7C44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72C6F-DD8D-4C96-B89A-2E07583F182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12DC3B-3359-4BB5-AFDD-E945822C7C44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8372C6F-DD8D-4C96-B89A-2E07583F18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file:///\\yandex.ru\clck\jsredir%3ffrom=yandex.ru;search\;web;;&amp;text=&amp;etext=781.bHBCoesBYVJ4UBQKakDkaxCW_dygT4eRkeKcHNgTx181JZ1Ov3ss6g3JwRD3rrxw0EYh8z-G9AVytW2Yhjr-vU_tgzqT-o8irWzj1K0l8Ns.a491ff66277a0618fab6def046c312a23538e90e&amp;uuid=&amp;state=PEtFfuTeVD4jaxywoSUvtNlVVIL6S3yQiqAIVRbRsTYFW2cQsPIczQ&amp;data=UlNrNmk5WktYejR0eWJFYk1LdmtxcXd6bDlDSmc3MUFSS3pHUUM3S0ZxN1Z0djh3WVRKQ1JWSGJRMGRHcVpydzVFY3o5eTU4OVlqU0N0VU5IN29wbV96Uld2SE1KdXo0&amp;b64e=2&amp;sign=917279be3697dfbe9cc5f3deff16a89c&amp;keyno=0&amp;cst=AiuY0DBWFJ5fN_r-AEszk1sJ0udYA9sprWhOAr6-4YB_S2Nqe_rW2-EvWgCzQMI2atUc6vfk6MyDECZ5sOsZ_BKDyRA2b_01C-QhzEQ6vgFK1oeQ44zBWfBmc-mk_3FleB5x_PPlxSLw46mOqTRXjuF2WILd6JZDUft1JkfpB2-nr0UJ4zNeae2auGhQbRrPpV0_0GuQ-OhCO82In1WZEA&amp;ref=cM777e4sMOAycdZhdUbYHpMQ80108_UC6SrBiwuhnExXKZEy9T1IsYDEm4h2nm0mKug3v2xWwELu8SVSwcwS-QIfvwS0_DHhxiASTjmVXJrk6YkAws4ufHzlOAgSYMhZFpZZx4jGYunCYU_BJKFMPsQfEZjSrI6Y3rChHSuvMBzcADXxqYlyQUz-kxFXHMlZdn2vOXiJWHcix-p5R3h_p51muZYXM0OuCn5Du4lgm_4h3X5lnKLQM0o2SiD8NctG&amp;l10n=ru&amp;cts=1439610139873&amp;mc=5.026986833359289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asyengl.ucoz.ru/_ld/195/835372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692696"/>
            <a:ext cx="5220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Презентация к уроку окружающего мира                        1 класс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1628800"/>
            <a:ext cx="5028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Реки Кемеровской области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99992" y="4509120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Выполнила учитель</a:t>
            </a:r>
          </a:p>
          <a:p>
            <a:r>
              <a:rPr lang="ru-RU" dirty="0" smtClean="0"/>
              <a:t>                  начальных классов</a:t>
            </a:r>
          </a:p>
          <a:p>
            <a:r>
              <a:rPr lang="ru-RU" dirty="0" smtClean="0"/>
              <a:t>                  Колесникова С.И.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39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260648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Источники информации:</a:t>
            </a:r>
          </a:p>
          <a:p>
            <a:endParaRPr lang="ru-RU" dirty="0"/>
          </a:p>
          <a:p>
            <a:pPr marL="342900" indent="-342900">
              <a:buAutoNum type="arabicPeriod"/>
            </a:pPr>
            <a:r>
              <a:rPr lang="ru-RU" sz="2000" dirty="0"/>
              <a:t>Книга о природе Кузбасса для младших школьников и их родителей. Л. Соловьёв, Кемерово, 2008г.</a:t>
            </a:r>
          </a:p>
          <a:p>
            <a:pPr marL="342900" indent="-342900">
              <a:buAutoNum type="arabicPeriod" startAt="2"/>
            </a:pPr>
            <a:r>
              <a:rPr lang="ru-RU" sz="2000" dirty="0" smtClean="0"/>
              <a:t>Яндекс </a:t>
            </a:r>
            <a:r>
              <a:rPr lang="ru-RU" sz="2000" dirty="0"/>
              <a:t>Картинки</a:t>
            </a:r>
            <a:r>
              <a:rPr lang="ru-RU" sz="2000" dirty="0" smtClean="0"/>
              <a:t>.</a:t>
            </a:r>
          </a:p>
          <a:p>
            <a:pPr marL="342900" indent="-342900">
              <a:buFontTx/>
              <a:buAutoNum type="arabicPeriod" startAt="2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  <a:hlinkClick r:id="rId2" action="ppaction://hlinkfile"/>
              </a:rPr>
              <a:t>easyen.ru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428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576358"/>
            <a:ext cx="1656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Река Томь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196752"/>
            <a:ext cx="80377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Самая большая и полноводная река Кемеровской области. В переводе с </a:t>
            </a:r>
          </a:p>
          <a:p>
            <a:r>
              <a:rPr lang="ru-RU" dirty="0" err="1" smtClean="0"/>
              <a:t>кетского</a:t>
            </a:r>
            <a:r>
              <a:rPr lang="ru-RU" dirty="0" smtClean="0"/>
              <a:t> языка означает «тёмный». Длина реки – 827 километров.</a:t>
            </a:r>
          </a:p>
          <a:p>
            <a:r>
              <a:rPr lang="ru-RU" dirty="0" smtClean="0"/>
              <a:t>Томь имеет более 115 притоков.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97775" y="2087387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Основная профессия Томи утолять жажду городов, посёлков и промышленных предприятий.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97775" y="2674962"/>
            <a:ext cx="5884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Томь важное </a:t>
            </a:r>
            <a:r>
              <a:rPr lang="ru-RU" dirty="0"/>
              <a:t>у</a:t>
            </a:r>
            <a:r>
              <a:rPr lang="ru-RU" dirty="0" smtClean="0"/>
              <a:t>словие развития сельского хозяйства.</a:t>
            </a:r>
            <a:endParaRPr lang="ru-RU" dirty="0"/>
          </a:p>
        </p:txBody>
      </p:sp>
      <p:pic>
        <p:nvPicPr>
          <p:cNvPr id="3078" name="Picture 6" descr="http://static.panoramio.com/photos/large/285044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1" y="3140968"/>
            <a:ext cx="8715529" cy="331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43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80407"/>
            <a:ext cx="7851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Томь – транспортный путь для пассажирских и грузовых речных судов,</a:t>
            </a:r>
          </a:p>
          <a:p>
            <a:r>
              <a:rPr lang="ru-RU" dirty="0" smtClean="0"/>
              <a:t> источник гидроэнергии,  основа рыбного хозяйства. </a:t>
            </a:r>
            <a:endParaRPr lang="ru-RU" dirty="0"/>
          </a:p>
        </p:txBody>
      </p:sp>
      <p:pic>
        <p:nvPicPr>
          <p:cNvPr id="2050" name="Picture 2" descr="http://master.festival.1september.ru/articles/642619/presentation/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488832" cy="502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99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48680"/>
            <a:ext cx="7825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Томь – место отдыха. Она предоставила нам свои пляжи и острова,</a:t>
            </a:r>
          </a:p>
          <a:p>
            <a:r>
              <a:rPr lang="ru-RU" dirty="0" smtClean="0"/>
              <a:t>свои берега - для садовых участков, дач, детских лагерей,</a:t>
            </a:r>
          </a:p>
          <a:p>
            <a:r>
              <a:rPr lang="ru-RU" dirty="0" smtClean="0"/>
              <a:t> свои плёсы и перекаты - для спортивного рыболовства.</a:t>
            </a:r>
            <a:endParaRPr lang="ru-RU" dirty="0"/>
          </a:p>
        </p:txBody>
      </p:sp>
      <p:pic>
        <p:nvPicPr>
          <p:cNvPr id="4098" name="Picture 2" descr="http://static.ngs.ru/news/preview/54b12a1414107f6953a39a28f7ea891815609723_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947" y="2060848"/>
            <a:ext cx="4924319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vL5DyZpNtMU/TteuOPGFqoI/AAAAAAAACBc/ijepgN3RyWM/s1600/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649" y="2060848"/>
            <a:ext cx="4664351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32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282855"/>
            <a:ext cx="1460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Река Кия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88895" y="773996"/>
            <a:ext cx="8656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Кия – одна из красивейших рек Сибири. Это вторая по величине река области.</a:t>
            </a:r>
          </a:p>
          <a:p>
            <a:r>
              <a:rPr lang="ru-RU" dirty="0" smtClean="0"/>
              <a:t>                                   Её длина 548 километров.</a:t>
            </a:r>
            <a:endParaRPr lang="ru-RU" dirty="0"/>
          </a:p>
        </p:txBody>
      </p:sp>
      <p:pic>
        <p:nvPicPr>
          <p:cNvPr id="5122" name="Picture 2" descr="http://www.borziekarasi.ru/all/dnevniki/2008/2008_kia_lymb/foto/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5961"/>
            <a:ext cx="8424936" cy="525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6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4318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небольших притоках Кии, текущих с гор, множество водопадов,</a:t>
            </a:r>
          </a:p>
          <a:p>
            <a:r>
              <a:rPr lang="ru-RU" dirty="0" smtClean="0"/>
              <a:t> среди которых выделяется водопад Лисий высотой 25 метров.</a:t>
            </a:r>
            <a:endParaRPr lang="ru-RU" dirty="0"/>
          </a:p>
        </p:txBody>
      </p:sp>
      <p:pic>
        <p:nvPicPr>
          <p:cNvPr id="6146" name="Picture 2" descr="http://img1.liveinternet.ru/images/attach/c/6/90/181/90181419_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7102789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53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5119" y="364014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Река </a:t>
            </a:r>
            <a:r>
              <a:rPr lang="ru-RU" sz="2800" dirty="0" err="1" smtClean="0"/>
              <a:t>Яя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196752"/>
            <a:ext cx="6798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Долина </a:t>
            </a:r>
            <a:r>
              <a:rPr lang="ru-RU" dirty="0" err="1" smtClean="0"/>
              <a:t>Яи</a:t>
            </a:r>
            <a:r>
              <a:rPr lang="ru-RU" dirty="0" smtClean="0"/>
              <a:t> покрыта лугами и пастбищами, имеет много озёр.</a:t>
            </a:r>
          </a:p>
          <a:p>
            <a:r>
              <a:rPr lang="ru-RU" dirty="0" smtClean="0"/>
              <a:t> Весной река разливается до трёх километров.</a:t>
            </a:r>
            <a:endParaRPr lang="ru-RU" dirty="0"/>
          </a:p>
        </p:txBody>
      </p:sp>
      <p:pic>
        <p:nvPicPr>
          <p:cNvPr id="7170" name="Picture 2" descr="http://www.playcast.ru/uploads/2014/10/14/102140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132856"/>
            <a:ext cx="867138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6490" y="364014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Река Иня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836712"/>
            <a:ext cx="2874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Её длина 663 километра.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311151"/>
            <a:ext cx="71513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реке Иня построена плотина, что позволило создать здесь</a:t>
            </a:r>
          </a:p>
          <a:p>
            <a:r>
              <a:rPr lang="ru-RU" dirty="0" smtClean="0"/>
              <a:t> водохранилище – так называемое Беловское море</a:t>
            </a:r>
            <a:r>
              <a:rPr lang="ru-RU" dirty="0"/>
              <a:t> </a:t>
            </a:r>
            <a:r>
              <a:rPr lang="ru-RU" dirty="0" smtClean="0"/>
              <a:t>– прекрасный</a:t>
            </a:r>
          </a:p>
          <a:p>
            <a:r>
              <a:rPr lang="ru-RU" dirty="0" smtClean="0"/>
              <a:t> резервуар для разведения ценных пород рыб.</a:t>
            </a:r>
            <a:endParaRPr lang="ru-RU" dirty="0"/>
          </a:p>
        </p:txBody>
      </p:sp>
      <p:pic>
        <p:nvPicPr>
          <p:cNvPr id="1026" name="Picture 2" descr="http://s004.radikal.ru/i208/1108/9c/fb9cd19a21b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2356288"/>
            <a:ext cx="7704856" cy="434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3.vashgorod.ru/uploads/images/news/t5/f147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56289"/>
            <a:ext cx="7776865" cy="434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0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2619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Подумайте и ответьте: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268760"/>
            <a:ext cx="5485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Какое значение имеет вода в жизни человека?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669284"/>
            <a:ext cx="5043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Назовите некоторые реки нашей области.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069169"/>
            <a:ext cx="6433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На каких реках, озёрах, прудах родного края вы были? </a:t>
            </a:r>
          </a:p>
          <a:p>
            <a:r>
              <a:rPr lang="ru-RU" dirty="0" smtClean="0"/>
              <a:t>    Чем вам запомнилась эта поездка?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61124" y="2715500"/>
            <a:ext cx="6702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 Нарисуйте понравившуюся реку. Подпишите её название.</a:t>
            </a:r>
            <a:endParaRPr lang="ru-RU" dirty="0"/>
          </a:p>
        </p:txBody>
      </p:sp>
      <p:pic>
        <p:nvPicPr>
          <p:cNvPr id="1026" name="Picture 2" descr="http://valentina-panina.ru/usr/fckeditor/0_6b6ff_276a8e17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63477"/>
            <a:ext cx="7128792" cy="350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31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112</TotalTime>
  <Words>303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23</cp:revision>
  <dcterms:created xsi:type="dcterms:W3CDTF">2015-08-15T03:29:33Z</dcterms:created>
  <dcterms:modified xsi:type="dcterms:W3CDTF">2015-08-19T02:57:11Z</dcterms:modified>
</cp:coreProperties>
</file>