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76" r:id="rId5"/>
    <p:sldId id="268" r:id="rId6"/>
    <p:sldId id="269" r:id="rId7"/>
    <p:sldId id="270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9206-2818-4AA9-9049-9F448A930EB8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AFADB04-499C-421E-8D22-41A758B60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9206-2818-4AA9-9049-9F448A930EB8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DB04-499C-421E-8D22-41A758B60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9206-2818-4AA9-9049-9F448A930EB8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DB04-499C-421E-8D22-41A758B60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9206-2818-4AA9-9049-9F448A930EB8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AFADB04-499C-421E-8D22-41A758B60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9206-2818-4AA9-9049-9F448A930EB8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DB04-499C-421E-8D22-41A758B60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9206-2818-4AA9-9049-9F448A930EB8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DB04-499C-421E-8D22-41A758B60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9206-2818-4AA9-9049-9F448A930EB8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AFADB04-499C-421E-8D22-41A758B60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9206-2818-4AA9-9049-9F448A930EB8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DB04-499C-421E-8D22-41A758B60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9206-2818-4AA9-9049-9F448A930EB8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DB04-499C-421E-8D22-41A758B60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9206-2818-4AA9-9049-9F448A930EB8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DB04-499C-421E-8D22-41A758B60A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B49206-2818-4AA9-9049-9F448A930EB8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ADB04-499C-421E-8D22-41A758B60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1B49206-2818-4AA9-9049-9F448A930EB8}" type="datetimeFigureOut">
              <a:rPr lang="ru-RU" smtClean="0"/>
              <a:pPr/>
              <a:t>20.08.2015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AFADB04-499C-421E-8D22-41A758B60A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9872" y="5445224"/>
            <a:ext cx="5419328" cy="864096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Учитель технологии </a:t>
            </a:r>
            <a:r>
              <a:rPr lang="ru-RU" sz="1600" dirty="0" err="1" smtClean="0"/>
              <a:t>Иовенко</a:t>
            </a:r>
            <a:r>
              <a:rPr lang="ru-RU" sz="1600" dirty="0" smtClean="0"/>
              <a:t> Т.Ю.</a:t>
            </a:r>
            <a:br>
              <a:rPr lang="ru-RU" sz="1600" dirty="0" smtClean="0"/>
            </a:br>
            <a:r>
              <a:rPr lang="ru-RU" sz="1600" dirty="0" smtClean="0"/>
              <a:t>город  </a:t>
            </a:r>
            <a:r>
              <a:rPr lang="ru-RU" sz="1600" dirty="0" err="1" smtClean="0"/>
              <a:t>москва</a:t>
            </a:r>
            <a:r>
              <a:rPr lang="ru-RU" sz="1600" dirty="0" smtClean="0"/>
              <a:t>, </a:t>
            </a:r>
            <a:r>
              <a:rPr lang="ru-RU" sz="1600" dirty="0" err="1" smtClean="0"/>
              <a:t>Тинао</a:t>
            </a:r>
            <a:r>
              <a:rPr lang="ru-RU" sz="1600" dirty="0" smtClean="0"/>
              <a:t>, </a:t>
            </a:r>
            <a:r>
              <a:rPr lang="ru-RU" sz="1600" dirty="0" err="1" smtClean="0"/>
              <a:t>Гбоу</a:t>
            </a:r>
            <a:r>
              <a:rPr lang="ru-RU" sz="1600" dirty="0" smtClean="0"/>
              <a:t> школа №1392 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556792"/>
            <a:ext cx="8458200" cy="1440160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Оборудование на кухне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539552" y="548680"/>
            <a:ext cx="2952328" cy="144016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Кухня.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type="body" sz="half" idx="2"/>
          </p:nvPr>
        </p:nvSpPr>
        <p:spPr>
          <a:xfrm>
            <a:off x="381000" y="4581128"/>
            <a:ext cx="8367464" cy="172044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 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 кухне используется наибольшее количество техники: вытяжка, холодильник, морозильные камеры, посудомоечная и стиральные машины,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</a:rPr>
              <a:t>электро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и газовые плита, бытовые мелкие приборы (миксер,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</a:rPr>
              <a:t>блендер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, микроволновая печь, кухонный комбайн и т.д.). Список растет с каждым годом.</a:t>
            </a:r>
          </a:p>
          <a:p>
            <a:endParaRPr lang="ru-RU" dirty="0"/>
          </a:p>
        </p:txBody>
      </p:sp>
      <p:pic>
        <p:nvPicPr>
          <p:cNvPr id="1030" name="Picture 6" descr="http://mirmebeli13.ru/wp-content/uploads/2014/02/kuhnya-3-e139220509652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9781" r="9781"/>
          <a:stretch>
            <a:fillRect/>
          </a:stretch>
        </p:blipFill>
        <p:spPr bwMode="auto">
          <a:xfrm>
            <a:off x="3203848" y="366164"/>
            <a:ext cx="5472608" cy="3980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Плиты – бывают газовые и электрические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196752"/>
            <a:ext cx="82089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Состоят из рабочей поверхности и духового шкафа</a:t>
            </a:r>
          </a:p>
        </p:txBody>
      </p:sp>
      <p:pic>
        <p:nvPicPr>
          <p:cNvPr id="37892" name="Picture 4" descr="Варочные панели комбинированны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4762500" cy="3476626"/>
          </a:xfrm>
          <a:prstGeom prst="rect">
            <a:avLst/>
          </a:prstGeom>
          <a:noFill/>
        </p:spPr>
      </p:pic>
      <p:pic>
        <p:nvPicPr>
          <p:cNvPr id="6" name="Picture 2" descr="http://www.ru.all.biz/img/ru/catalog/4060123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977680"/>
            <a:ext cx="2876433" cy="2880320"/>
          </a:xfrm>
          <a:prstGeom prst="rect">
            <a:avLst/>
          </a:prstGeom>
          <a:noFill/>
        </p:spPr>
      </p:pic>
      <p:pic>
        <p:nvPicPr>
          <p:cNvPr id="37898" name="Picture 10" descr="http://go1.imgsmail.ru/imgpreview?key=5ebe5adc4c7e4629&amp;mb=imgdb_preview_155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1628800"/>
            <a:ext cx="1933041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кухонные вытяжки</a:t>
            </a:r>
            <a:endParaRPr lang="ru-RU" dirty="0"/>
          </a:p>
        </p:txBody>
      </p:sp>
      <p:pic>
        <p:nvPicPr>
          <p:cNvPr id="47106" name="Picture 2" descr="http://jkuhnya.ru/wp-content/uploads/2013/10/kakie-byvayut-kuhonnye-vytyazhk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12776"/>
            <a:ext cx="3672408" cy="2102454"/>
          </a:xfrm>
          <a:prstGeom prst="rect">
            <a:avLst/>
          </a:prstGeom>
          <a:noFill/>
        </p:spPr>
      </p:pic>
      <p:pic>
        <p:nvPicPr>
          <p:cNvPr id="47108" name="Picture 4" descr="http://lifeglobe.net/x/entry/5450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628800"/>
            <a:ext cx="2799611" cy="2664296"/>
          </a:xfrm>
          <a:prstGeom prst="rect">
            <a:avLst/>
          </a:prstGeom>
          <a:noFill/>
        </p:spPr>
      </p:pic>
      <p:pic>
        <p:nvPicPr>
          <p:cNvPr id="47110" name="Picture 6" descr="http://burobremonta.ru/images/vityazh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35696" y="3717032"/>
            <a:ext cx="3600400" cy="29271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Холодильник и Морозильные камеры</a:t>
            </a:r>
            <a:endParaRPr lang="ru-RU" b="1" dirty="0"/>
          </a:p>
        </p:txBody>
      </p:sp>
      <p:pic>
        <p:nvPicPr>
          <p:cNvPr id="38914" name="Picture 2" descr="http://filearchive.cnews.ru/img/zoom/2010/11/19/gw_b207flqa_818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2119154" cy="4032448"/>
          </a:xfrm>
          <a:prstGeom prst="rect">
            <a:avLst/>
          </a:prstGeom>
          <a:noFill/>
        </p:spPr>
      </p:pic>
      <p:pic>
        <p:nvPicPr>
          <p:cNvPr id="38918" name="Picture 6" descr="http://filearchive.cnews.ru/img/zoom/2010/11/19/glm23rewgs_a_a_v_9b5d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988840"/>
            <a:ext cx="3133925" cy="3816424"/>
          </a:xfrm>
          <a:prstGeom prst="rect">
            <a:avLst/>
          </a:prstGeom>
          <a:noFill/>
        </p:spPr>
      </p:pic>
      <p:pic>
        <p:nvPicPr>
          <p:cNvPr id="38920" name="Picture 8" descr="Морозильник-шкаф Indesit SFR167N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2060848"/>
            <a:ext cx="2428875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посудомоечная машина</a:t>
            </a:r>
            <a:endParaRPr lang="ru-RU" dirty="0"/>
          </a:p>
        </p:txBody>
      </p:sp>
      <p:pic>
        <p:nvPicPr>
          <p:cNvPr id="39938" name="Picture 2" descr="посудомойка не 6 комплектов посуд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3305175" cy="4305301"/>
          </a:xfrm>
          <a:prstGeom prst="rect">
            <a:avLst/>
          </a:prstGeom>
          <a:noFill/>
        </p:spPr>
      </p:pic>
      <p:pic>
        <p:nvPicPr>
          <p:cNvPr id="39940" name="Picture 4" descr="портативная посудомой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060848"/>
            <a:ext cx="4257675" cy="2724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124744"/>
            <a:ext cx="1771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Электропечь </a:t>
            </a:r>
            <a:endParaRPr lang="ru-RU" dirty="0"/>
          </a:p>
        </p:txBody>
      </p:sp>
      <p:pic>
        <p:nvPicPr>
          <p:cNvPr id="40964" name="Picture 4" descr="Электропечь Steba G 80/31 C.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2197094" cy="223224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508104" y="1268760"/>
            <a:ext cx="3440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Микроволновые печи - СВЧ</a:t>
            </a:r>
            <a:endParaRPr lang="ru-RU" dirty="0"/>
          </a:p>
        </p:txBody>
      </p:sp>
      <p:pic>
        <p:nvPicPr>
          <p:cNvPr id="40966" name="Picture 6" descr="Микроволновая печь - СВЧ Panasonic NN-ST 342 MZ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988840"/>
            <a:ext cx="2759429" cy="151216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043608" y="3717032"/>
            <a:ext cx="1441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/>
              <a:t>Аэрогриль</a:t>
            </a:r>
            <a:endParaRPr lang="ru-RU" dirty="0"/>
          </a:p>
        </p:txBody>
      </p:sp>
      <p:pic>
        <p:nvPicPr>
          <p:cNvPr id="40968" name="Picture 8" descr="Аэрогриль De’Longhi EOA 1165.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39552" y="4149080"/>
            <a:ext cx="2124075" cy="238125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563888" y="3861048"/>
            <a:ext cx="15921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Хлебопечки</a:t>
            </a:r>
            <a:endParaRPr lang="ru-RU" dirty="0"/>
          </a:p>
        </p:txBody>
      </p:sp>
      <p:pic>
        <p:nvPicPr>
          <p:cNvPr id="40970" name="Picture 10" descr="Хлебопечка Redmond RBM-1906 бела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4293096"/>
            <a:ext cx="1962150" cy="238125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6588224" y="3717032"/>
            <a:ext cx="18325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Фритюрницы</a:t>
            </a:r>
            <a:endParaRPr lang="ru-RU" dirty="0"/>
          </a:p>
        </p:txBody>
      </p:sp>
      <p:pic>
        <p:nvPicPr>
          <p:cNvPr id="40974" name="Picture 14" descr="Фритюрница Steba DF 1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6300192" y="4365104"/>
            <a:ext cx="2381250" cy="2266951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3203848" y="1196752"/>
            <a:ext cx="1771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/>
              <a:t>Мультиварки</a:t>
            </a:r>
            <a:endParaRPr lang="ru-RU" dirty="0"/>
          </a:p>
        </p:txBody>
      </p:sp>
      <p:pic>
        <p:nvPicPr>
          <p:cNvPr id="40976" name="Picture 16" descr="Мультиварка Redmond RMC-M 4502 Black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1628800"/>
            <a:ext cx="2381250" cy="1981201"/>
          </a:xfrm>
          <a:prstGeom prst="rect">
            <a:avLst/>
          </a:prstGeom>
          <a:noFill/>
        </p:spPr>
      </p:pic>
      <p:sp>
        <p:nvSpPr>
          <p:cNvPr id="19" name="Заголовок 18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55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Мелкая бытовая техника для кухни</a:t>
            </a:r>
            <a:br>
              <a:rPr lang="ru-RU" b="1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8"/>
            <a:ext cx="26452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Кухонные комбайны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260648"/>
            <a:ext cx="154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Мясорубка </a:t>
            </a:r>
            <a:endParaRPr lang="ru-RU" dirty="0"/>
          </a:p>
        </p:txBody>
      </p:sp>
      <p:pic>
        <p:nvPicPr>
          <p:cNvPr id="41988" name="Picture 4" descr="Мясорубка Panasonic MK-ZG 1500 BT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620688"/>
            <a:ext cx="1581150" cy="238125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228184" y="620688"/>
            <a:ext cx="2438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Кухонные машины</a:t>
            </a:r>
            <a:endParaRPr lang="ru-RU" dirty="0"/>
          </a:p>
        </p:txBody>
      </p:sp>
      <p:pic>
        <p:nvPicPr>
          <p:cNvPr id="41990" name="Picture 6" descr="Кухонная машина Kenwood KMC 57008 Premier Che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412776"/>
            <a:ext cx="2381250" cy="1847851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732240" y="3645024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Миксеры</a:t>
            </a:r>
            <a:endParaRPr lang="ru-RU" dirty="0"/>
          </a:p>
        </p:txBody>
      </p:sp>
      <p:pic>
        <p:nvPicPr>
          <p:cNvPr id="41994" name="Picture 10" descr="Миксер Binatone HM 35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4293096"/>
            <a:ext cx="2381250" cy="2000251"/>
          </a:xfrm>
          <a:prstGeom prst="rect">
            <a:avLst/>
          </a:prstGeom>
          <a:noFill/>
        </p:spPr>
      </p:pic>
      <p:pic>
        <p:nvPicPr>
          <p:cNvPr id="41996" name="Picture 12" descr="Соковыжималка Zelmer ZJE 1700 BRU/496 BLAC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3789040"/>
            <a:ext cx="1362075" cy="238125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2771800" y="6237312"/>
            <a:ext cx="2114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Соковыжималка</a:t>
            </a:r>
            <a:endParaRPr lang="ru-RU" dirty="0"/>
          </a:p>
        </p:txBody>
      </p:sp>
      <p:pic>
        <p:nvPicPr>
          <p:cNvPr id="41998" name="Picture 14" descr="Блендер Redmond RHB-M 29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4293096"/>
            <a:ext cx="2000250" cy="2381250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755576" y="3789040"/>
            <a:ext cx="1157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 smtClean="0"/>
              <a:t>Блендер</a:t>
            </a:r>
            <a:endParaRPr lang="ru-RU" dirty="0"/>
          </a:p>
        </p:txBody>
      </p:sp>
      <p:pic>
        <p:nvPicPr>
          <p:cNvPr id="42000" name="Picture 16" descr="http://liberty-rb.ru/images/rita/kombain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692696"/>
            <a:ext cx="3125748" cy="2160239"/>
          </a:xfrm>
          <a:prstGeom prst="rect">
            <a:avLst/>
          </a:prstGeom>
          <a:noFill/>
        </p:spPr>
      </p:pic>
      <p:pic>
        <p:nvPicPr>
          <p:cNvPr id="19" name="Рисунок 18" descr="Бытовая техника для кухни"/>
          <p:cNvPicPr/>
          <p:nvPr/>
        </p:nvPicPr>
        <p:blipFill>
          <a:blip r:embed="rId8" cstate="print"/>
          <a:srcRect t="70588" r="50467" b="2206"/>
          <a:stretch>
            <a:fillRect/>
          </a:stretch>
        </p:blipFill>
        <p:spPr bwMode="auto">
          <a:xfrm flipH="1">
            <a:off x="2915816" y="2564904"/>
            <a:ext cx="1448685" cy="158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268</TotalTime>
  <Words>53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Учитель технологии Иовенко Т.Ю. город  москва, Тинао, Гбоу школа №1392 </vt:lpstr>
      <vt:lpstr>Кухня.</vt:lpstr>
      <vt:lpstr>Плиты – бывают газовые и электрические</vt:lpstr>
      <vt:lpstr>кухонные вытяжки</vt:lpstr>
      <vt:lpstr>Холодильник и Морозильные камеры</vt:lpstr>
      <vt:lpstr>посудомоечная машина</vt:lpstr>
      <vt:lpstr>Мелкая бытовая техника для кухни 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22</cp:revision>
  <dcterms:created xsi:type="dcterms:W3CDTF">2015-08-20T09:39:05Z</dcterms:created>
  <dcterms:modified xsi:type="dcterms:W3CDTF">2015-08-20T14:18:55Z</dcterms:modified>
</cp:coreProperties>
</file>