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1" r:id="rId6"/>
    <p:sldId id="264" r:id="rId7"/>
    <p:sldId id="263" r:id="rId8"/>
    <p:sldId id="265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76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9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40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25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4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2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0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833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6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F58D1-A8F0-4804-9872-F21E05B8F3B5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85D8D-DBF7-4D70-AA14-6E22F6A8E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27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Скачать Готовые Презентации На - Рефераты от портала &quot;Знание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32" y="-22583"/>
            <a:ext cx="8496944" cy="6797555"/>
          </a:xfrm>
          <a:prstGeom prst="rect">
            <a:avLst/>
          </a:prstGeom>
          <a:solidFill>
            <a:srgbClr val="FFFF00"/>
          </a:solidFill>
          <a:extLst/>
        </p:spPr>
      </p:pic>
      <p:sp>
        <p:nvSpPr>
          <p:cNvPr id="4" name="TextBox 3"/>
          <p:cNvSpPr txBox="1"/>
          <p:nvPr/>
        </p:nvSpPr>
        <p:spPr>
          <a:xfrm>
            <a:off x="4502904" y="4835982"/>
            <a:ext cx="282461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i="1" dirty="0" smtClean="0"/>
              <a:t>Воспитатель: </a:t>
            </a:r>
            <a:r>
              <a:rPr lang="ru-RU" b="1" i="1" dirty="0" err="1" smtClean="0"/>
              <a:t>Куссая</a:t>
            </a:r>
            <a:r>
              <a:rPr lang="ru-RU" b="1" i="1" dirty="0" smtClean="0"/>
              <a:t> В.В.</a:t>
            </a:r>
            <a:endParaRPr lang="ru-RU" b="1" i="1" dirty="0"/>
          </a:p>
        </p:txBody>
      </p:sp>
      <p:sp>
        <p:nvSpPr>
          <p:cNvPr id="5" name="Двойная волна 4"/>
          <p:cNvSpPr/>
          <p:nvPr/>
        </p:nvSpPr>
        <p:spPr>
          <a:xfrm rot="20939573">
            <a:off x="1016594" y="2417904"/>
            <a:ext cx="6840760" cy="1130424"/>
          </a:xfrm>
          <a:prstGeom prst="doubleWave">
            <a:avLst>
              <a:gd name="adj1" fmla="val 6250"/>
              <a:gd name="adj2" fmla="val -140"/>
            </a:avLst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b="1" i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ну-ка, мальчики!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0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еверянин\Downloads\6355972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23290"/>
            <a:ext cx="7409898" cy="528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7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238" y="1368125"/>
            <a:ext cx="4227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/>
              <a:t>Какой узел нельзя развязать?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844824"/>
            <a:ext cx="270061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железнодорожный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4208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Что бросают, когда нуждаются в этом, и поднимают, когда в этом нет нужды?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140968"/>
            <a:ext cx="93692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якорь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2380" y="3918401"/>
            <a:ext cx="4897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 Что стоит между окном и дверью?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293096"/>
            <a:ext cx="154728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буква «И»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237366"/>
            <a:ext cx="35082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Без чего хлеб не испечь?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5589240"/>
            <a:ext cx="147232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без корки</a:t>
            </a:r>
            <a:endParaRPr lang="ru-RU" sz="2400" dirty="0"/>
          </a:p>
        </p:txBody>
      </p:sp>
      <p:sp>
        <p:nvSpPr>
          <p:cNvPr id="13" name="Волна 12"/>
          <p:cNvSpPr/>
          <p:nvPr/>
        </p:nvSpPr>
        <p:spPr>
          <a:xfrm>
            <a:off x="506523" y="279797"/>
            <a:ext cx="5740025" cy="914400"/>
          </a:xfrm>
          <a:prstGeom prst="wav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Необычные вопросы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02"/>
          <a:stretch/>
        </p:blipFill>
        <p:spPr bwMode="auto">
          <a:xfrm>
            <a:off x="6372200" y="214449"/>
            <a:ext cx="2556859" cy="143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81" b="9761"/>
          <a:stretch/>
        </p:blipFill>
        <p:spPr bwMode="auto">
          <a:xfrm>
            <a:off x="6372200" y="1613895"/>
            <a:ext cx="2556859" cy="84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59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980728"/>
            <a:ext cx="5242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Из какой посуды нельзя поесть?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Что может путешествовать по свету, оставаясь в одном и том же углу?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484784"/>
            <a:ext cx="142231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из пустой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924944"/>
            <a:ext cx="224138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почтовая марка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717032"/>
            <a:ext cx="5908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Что можно приготовить, но нельзя съесть?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4437112"/>
            <a:ext cx="95731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уроки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3439" y="4964964"/>
            <a:ext cx="3949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Чем кончается день и ночь?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5589240"/>
            <a:ext cx="21824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мягким знаком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624"/>
            <a:ext cx="25606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1435497"/>
            <a:ext cx="25606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18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52728" cy="122899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Представьте, что вы попали в чужую страну, а языка не знаете. При помощи мимики и жестов вам нужно объяснить некоторые понятия.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772816"/>
            <a:ext cx="69871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3200" b="1" i="1" dirty="0" smtClean="0">
                <a:solidFill>
                  <a:srgbClr val="0070C0"/>
                </a:solidFill>
              </a:rPr>
              <a:t>столовая                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                                     кабинет химии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    спортивный зал         </a:t>
            </a:r>
          </a:p>
          <a:p>
            <a:r>
              <a:rPr lang="ru-RU" sz="3200" b="1" i="1" dirty="0">
                <a:solidFill>
                  <a:srgbClr val="0070C0"/>
                </a:solidFill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</a:rPr>
              <a:t>                         кабинет стоматолога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86"/>
          <a:stretch/>
        </p:blipFill>
        <p:spPr bwMode="auto">
          <a:xfrm>
            <a:off x="5220073" y="4365104"/>
            <a:ext cx="3635640" cy="225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526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08720"/>
            <a:ext cx="5400600" cy="5620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Конкурс капитанов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946" y="2060848"/>
            <a:ext cx="371652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763284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b="1" i="1" dirty="0" smtClean="0"/>
              <a:t>Конкурс « Цирюльник»</a:t>
            </a:r>
            <a:endParaRPr lang="ru-RU" sz="5400" b="1" i="1" dirty="0"/>
          </a:p>
        </p:txBody>
      </p:sp>
      <p:pic>
        <p:nvPicPr>
          <p:cNvPr id="8194" name="Picture 2" descr="Кресло машина для малышей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4248472" cy="332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еверянин\Downloads\9ktpnft9gb_900_9999_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" t="6270" r="5178" b="9534"/>
          <a:stretch/>
        </p:blipFill>
        <p:spPr bwMode="auto">
          <a:xfrm>
            <a:off x="5868144" y="4725144"/>
            <a:ext cx="3081584" cy="191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55776" y="260648"/>
            <a:ext cx="4308167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Конкурс связистов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412776"/>
            <a:ext cx="9396536" cy="60016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    б   в     г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е   ж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     л    м    </a:t>
            </a:r>
          </a:p>
          <a:p>
            <a:pPr marL="514350" indent="-514350" algn="ctr">
              <a:buAutoNum type="arabicPlain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2    3    4    5     6   7      8   9   10  11  12    13</a:t>
            </a:r>
          </a:p>
          <a:p>
            <a:pPr marL="514350" indent="-514350" algn="ctr"/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о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      т      у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14    15    16     17     18     19     20   21     22</a:t>
            </a:r>
          </a:p>
          <a:p>
            <a:pPr algn="ctr"/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ч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э      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я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23      24    25    26     27      28       29    30     31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</a:p>
          <a:p>
            <a:endParaRPr lang="ru-RU" sz="3200" b="1" i="1" dirty="0" smtClean="0">
              <a:solidFill>
                <a:srgbClr val="002060"/>
              </a:solidFill>
            </a:endParaRPr>
          </a:p>
          <a:p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692696"/>
            <a:ext cx="18694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ключ:</a:t>
            </a:r>
            <a:endParaRPr lang="ru-RU" sz="5400" dirty="0"/>
          </a:p>
        </p:txBody>
      </p:sp>
      <p:sp>
        <p:nvSpPr>
          <p:cNvPr id="9" name="Волна 8"/>
          <p:cNvSpPr/>
          <p:nvPr/>
        </p:nvSpPr>
        <p:spPr>
          <a:xfrm>
            <a:off x="323528" y="1844824"/>
            <a:ext cx="8820472" cy="1634480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Штаб в лесу, слева от гор. Охраняют две пушки, один танк.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70992" y="4869160"/>
            <a:ext cx="9073008" cy="1634480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Охрана моста – два танка за рекой слева. В овраге один танк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60648"/>
            <a:ext cx="6408712" cy="11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/>
              <a:t>И</a:t>
            </a:r>
            <a:r>
              <a:rPr lang="ru-RU" sz="2400" b="1" i="1" dirty="0" smtClean="0"/>
              <a:t>з двух частей соберите пословицу и объясните ее значение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23992" y="1844824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Храбрость_________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6880" y="2708920"/>
            <a:ext cx="2427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Честь солдата_______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7532" y="3355487"/>
            <a:ext cx="3761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Для советского солдата___________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33838" y="3933056"/>
            <a:ext cx="3434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Не силою дерутся,____________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9101" y="4797152"/>
            <a:ext cx="367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Дружно за мир стоять - __________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96094" y="5517232"/>
            <a:ext cx="2468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За край свой_________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1772816"/>
            <a:ext cx="1526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города берет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2636912"/>
            <a:ext cx="1501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береги свято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3355487"/>
            <a:ext cx="1607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граница свята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40483" y="3933056"/>
            <a:ext cx="1350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а умением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14202" y="4712276"/>
            <a:ext cx="1879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войне не бывать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31165" y="5445224"/>
            <a:ext cx="1703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насмерть стой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904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9316" y="974109"/>
            <a:ext cx="4227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Как назывались первые русские воины?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1052736"/>
            <a:ext cx="134511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</a:rPr>
              <a:t>Дружинники</a:t>
            </a:r>
            <a:endParaRPr lang="ru-RU" sz="1600" b="1" i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3" y="1494731"/>
            <a:ext cx="5256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Как называется часть войск, идущая впереди главных сил?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1556792"/>
            <a:ext cx="1043299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</a:rPr>
              <a:t>Авангард</a:t>
            </a:r>
            <a:endParaRPr lang="ru-RU" sz="1600" b="1" i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525" y="2116699"/>
            <a:ext cx="55296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О ком в армии говорят, что они ошибаются один раз в жизни?</a:t>
            </a:r>
            <a:endParaRPr lang="ru-RU" sz="16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82467" y="2247635"/>
            <a:ext cx="859531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FF00"/>
                </a:solidFill>
              </a:rPr>
              <a:t>О саперах</a:t>
            </a:r>
            <a:endParaRPr lang="ru-RU" sz="1200" b="1" i="1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4546" y="2771451"/>
            <a:ext cx="8037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Как называется повозка для пулемета, прославленная в известной песне о гражданской войне? </a:t>
            </a:r>
            <a:endParaRPr lang="ru-RU" sz="16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2922812"/>
            <a:ext cx="727763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C000"/>
                </a:solidFill>
              </a:rPr>
              <a:t>Тачанка</a:t>
            </a:r>
            <a:endParaRPr lang="ru-RU" sz="1200" b="1" i="1" dirty="0">
              <a:solidFill>
                <a:srgbClr val="FFC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6655" y="3575387"/>
            <a:ext cx="76924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Как прозвали в народе гвардейский миномет «БМ-13» в годы Великой Отечественной войны?</a:t>
            </a:r>
            <a:endParaRPr lang="ru-RU" sz="16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028384" y="3612527"/>
            <a:ext cx="959493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FF00"/>
                </a:solidFill>
              </a:rPr>
              <a:t>«Катюша»</a:t>
            </a:r>
            <a:endParaRPr lang="ru-RU" sz="1200" b="1" i="1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7075" y="4436482"/>
            <a:ext cx="5732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Ч</a:t>
            </a:r>
            <a:r>
              <a:rPr lang="ru-RU" sz="1600" b="1" i="1" dirty="0" smtClean="0"/>
              <a:t>ем прославились Н. Ф. Макаров, М. Т. Калашников, В. А. Дегтярев?</a:t>
            </a:r>
            <a:endParaRPr lang="ru-RU" sz="1600" b="1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8088" y="4454302"/>
            <a:ext cx="269187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rgbClr val="FFFF00"/>
                </a:solidFill>
              </a:rPr>
              <a:t>Н. Ф. Макаров изобрел пистолет, М. Т. Калашников — автомат, </a:t>
            </a:r>
          </a:p>
          <a:p>
            <a:r>
              <a:rPr lang="ru-RU" sz="1200" b="1" i="1" dirty="0" smtClean="0">
                <a:solidFill>
                  <a:srgbClr val="FFFF00"/>
                </a:solidFill>
              </a:rPr>
              <a:t>В. А. Дегтярев — пулемет</a:t>
            </a:r>
            <a:endParaRPr lang="ru-RU" sz="1200" b="1" i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248" y="5156850"/>
            <a:ext cx="4295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Какие головные уборы носят солдаты?</a:t>
            </a:r>
            <a:endParaRPr lang="ru-RU" b="1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5153934"/>
            <a:ext cx="1939313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FF00"/>
                </a:solidFill>
              </a:rPr>
              <a:t>Фуражка, пилотка, каска</a:t>
            </a:r>
            <a:endParaRPr lang="ru-RU" sz="1200" b="1" i="1" dirty="0">
              <a:solidFill>
                <a:srgbClr val="FFFF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6277" y="5872351"/>
            <a:ext cx="4216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Назовите виды холодного оружия. (11)</a:t>
            </a:r>
            <a:endParaRPr lang="ru-RU" b="1" i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96467" y="5868676"/>
            <a:ext cx="4572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1200" b="1" i="1" dirty="0" smtClean="0">
                <a:solidFill>
                  <a:srgbClr val="FFC000"/>
                </a:solidFill>
              </a:rPr>
              <a:t>Булава, кистень, пика, меч, секира, или боевой топор, шпага, сабля, шашка, кинжал, нож, штык</a:t>
            </a:r>
            <a:endParaRPr lang="ru-RU" sz="1200" b="1" i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06416" y="260647"/>
            <a:ext cx="4847609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Викторина для зрителей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449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Представьте, что вы попали в чужую страну, а языка не знаете. При помощи мимики и жестов вам нужно объяснить некоторые понятия.</vt:lpstr>
      <vt:lpstr>Конкурс капитанов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 А ну-ка, мальчики»</dc:title>
  <dc:creator>Северянин</dc:creator>
  <cp:lastModifiedBy>Виктория</cp:lastModifiedBy>
  <cp:revision>24</cp:revision>
  <dcterms:created xsi:type="dcterms:W3CDTF">2015-01-31T09:13:22Z</dcterms:created>
  <dcterms:modified xsi:type="dcterms:W3CDTF">2015-06-08T15:18:50Z</dcterms:modified>
</cp:coreProperties>
</file>