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82" r:id="rId2"/>
    <p:sldId id="325" r:id="rId3"/>
    <p:sldId id="326" r:id="rId4"/>
    <p:sldId id="327" r:id="rId5"/>
    <p:sldId id="328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7A9921-1584-46D9-8C9D-418C0ADD8AC6}" type="datetimeFigureOut">
              <a:rPr lang="ru-RU"/>
              <a:pPr>
                <a:defRPr/>
              </a:pPr>
              <a:t>20.08.2015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FD15D-65DF-44E8-87A6-64D96B8F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27F0833-6F47-4CF3-870E-257E88B078B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40D11DF-3948-49BA-A271-158A60918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577E-294F-4864-99CF-BE2A1D722E03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FD20-E4F6-46AB-BAD1-6A42F5D68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11E-10AF-4B17-9009-B157683C41D5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C77-BD57-4D6C-BA95-D65DC5F383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88B3E-056B-4BD2-9194-AF8EF5E6A7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39A23-A851-42A0-804E-D86EB0DE3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243EE6F-0CA0-4217-9E6A-0628E46B42F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733E19-6A12-4DE6-99A6-E09A0847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B8E483-C9F7-44A5-B844-068729A57549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6A3D0-2590-4617-9768-8460B889E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5651C-CF91-425F-B973-E5A4C0FCEC51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B9B7B-DF41-404A-BD5B-C2CEBF12D9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D5D75E-55B5-4525-A1EF-A60F7326D45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6EA1-E969-4D5A-801C-5F1F476AD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CBAE-2F87-4D31-9094-8150DDFAE5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FFDD-9164-4768-AE9E-A5CC96BB0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60CAB5F-FAB6-4E19-B015-52778C2A0DB6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844A5C4-5109-46C5-B506-3E5015B24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6F5C612-CCD0-468D-9D63-8DF7D2D464E8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BB9A6D-287F-4C77-9436-CF5AB2AB7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17359A-5C9B-43EC-93F4-05043B339AE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B5354F-B086-4BE9-A685-C21AB0017A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16" r:id="rId7"/>
    <p:sldLayoutId id="2147483725" r:id="rId8"/>
    <p:sldLayoutId id="2147483726" r:id="rId9"/>
    <p:sldLayoutId id="2147483717" r:id="rId10"/>
    <p:sldLayoutId id="2147483718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2D3E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s1899.vkontakte.ru/u26680012/1976676/x_e075bba6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i-main-pic" descr="Картинка 131 из 1550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086272"/>
            <a:ext cx="3744416" cy="4770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6170"/>
            <a:ext cx="3597864" cy="4797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6978">
        <p:split orient="vert"/>
      </p:transition>
    </mc:Choice>
    <mc:Fallback xmlns="">
      <p:transition spd="slow" advTm="36978">
        <p:split orient="vert"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908720"/>
            <a:ext cx="5472608" cy="47429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226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5">
        <p:cover/>
      </p:transition>
    </mc:Choice>
    <mc:Fallback xmlns="">
      <p:transition spd="slow" advTm="18445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620688"/>
            <a:ext cx="4104456" cy="55330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8899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53">
        <p:cover dir="r"/>
      </p:transition>
    </mc:Choice>
    <mc:Fallback xmlns="">
      <p:transition spd="slow" advTm="22653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39" t="3077" r="4520" b="6135"/>
          <a:stretch/>
        </p:blipFill>
        <p:spPr>
          <a:xfrm>
            <a:off x="395536" y="476672"/>
            <a:ext cx="4464496" cy="38736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906" y="2708920"/>
            <a:ext cx="4088730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6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602">
        <p:cover dir="d"/>
      </p:transition>
    </mc:Choice>
    <mc:Fallback xmlns="">
      <p:transition spd="slow" advTm="54602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brightnessContrast bright="9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201" t="6951" r="2401" b="26900"/>
          <a:stretch/>
        </p:blipFill>
        <p:spPr>
          <a:xfrm>
            <a:off x="467544" y="692696"/>
            <a:ext cx="3771848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852936"/>
            <a:ext cx="4432916" cy="33417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2649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70">
        <p:cover dir="u"/>
      </p:transition>
    </mc:Choice>
    <mc:Fallback xmlns="">
      <p:transition spd="slow" advTm="28170"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1458</TotalTime>
  <Words>0</Words>
  <Application>Microsoft Office PowerPoint</Application>
  <PresentationFormat>Экран (4:3)</PresentationFormat>
  <Paragraphs>0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Rockwell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  (1913–2009)</dc:title>
  <dc:creator>User</dc:creator>
  <cp:lastModifiedBy>Света</cp:lastModifiedBy>
  <cp:revision>159</cp:revision>
  <dcterms:created xsi:type="dcterms:W3CDTF">2011-06-08T10:06:22Z</dcterms:created>
  <dcterms:modified xsi:type="dcterms:W3CDTF">2015-08-20T15:19:28Z</dcterms:modified>
</cp:coreProperties>
</file>