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329" r:id="rId2"/>
    <p:sldId id="330" r:id="rId3"/>
    <p:sldId id="331" r:id="rId4"/>
    <p:sldId id="290" r:id="rId5"/>
    <p:sldId id="260" r:id="rId6"/>
    <p:sldId id="296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67A9921-1584-46D9-8C9D-418C0ADD8AC6}" type="datetimeFigureOut">
              <a:rPr lang="ru-RU"/>
              <a:pPr>
                <a:defRPr/>
              </a:pPr>
              <a:t>20.08.2015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EBFD15D-65DF-44E8-87A6-64D96B8F0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12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027F0833-6F47-4CF3-870E-257E88B078B0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40D11DF-3948-49BA-A271-158A609185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3577E-294F-4864-99CF-BE2A1D722E03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4FD20-E4F6-46AB-BAD1-6A42F5D68E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1D11E-10AF-4B17-9009-B157683C41D5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AC77-BD57-4D6C-BA95-D65DC5F383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088B3E-056B-4BD2-9194-AF8EF5E6A71D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E39A23-A851-42A0-804E-D86EB0DE3F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8243EE6F-0CA0-4217-9E6A-0628E46B42F2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5733E19-6A12-4DE6-99A6-E09A084729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B8E483-C9F7-44A5-B844-068729A57549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06A3D0-2590-4617-9768-8460B889E6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D5651C-CF91-425F-B973-E5A4C0FCEC51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5B9B7B-DF41-404A-BD5B-C2CEBF12D9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D5D75E-55B5-4525-A1EF-A60F7326D452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5D6EA1-E969-4D5A-801C-5F1F476AD6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BCBAE-2F87-4D31-9094-8150DDFAE51D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AFFDD-9164-4768-AE9E-A5CC96BB09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360CAB5F-FAB6-4E19-B015-52778C2A0DB6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844A5C4-5109-46C5-B506-3E5015B24A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C6F5C612-CCD0-468D-9D63-8DF7D2D464E8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6BB9A6D-287F-4C77-9436-CF5AB2AB7D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dirty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617359A-5C9B-43EC-93F4-05043B339AE0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6B5354F-B086-4BE9-A685-C21AB0017A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16" r:id="rId7"/>
    <p:sldLayoutId id="2147483725" r:id="rId8"/>
    <p:sldLayoutId id="2147483726" r:id="rId9"/>
    <p:sldLayoutId id="2147483717" r:id="rId10"/>
    <p:sldLayoutId id="2147483718" r:id="rId11"/>
  </p:sldLayoutIdLst>
  <p:txStyles>
    <p:titleStyle>
      <a:lvl1pPr marL="53975" algn="r" rtl="0" fontAlgn="base">
        <a:spcBef>
          <a:spcPct val="0"/>
        </a:spcBef>
        <a:spcAft>
          <a:spcPct val="0"/>
        </a:spcAft>
        <a:defRPr sz="4600" kern="1200">
          <a:solidFill>
            <a:srgbClr val="F2D3E2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2pPr>
      <a:lvl3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3pPr>
      <a:lvl4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4pPr>
      <a:lvl5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zon.ru/multimedia/books_covers/ol1563_1.jpg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mrz.ru/catimg/32/326196.jpg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www.atlant.de/uploads/shop/icons_thumbnails/big/00639851.jpg" TargetMode="External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kmrz.ru/catimg/32/326196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alphabetos.ru/img/176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hyperlink" Target="http://www.ozon.ru/multimedia/books_covers/ol1563_1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g.labirint.ru/images/books1/30706/scrn_big_1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hyperlink" Target="http://www.proshkolu.ru/user/isakova43/file/115707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3790950" cy="5715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768" y="476672"/>
            <a:ext cx="4219575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6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" t="5697" r="2751" b="4269"/>
          <a:stretch/>
        </p:blipFill>
        <p:spPr>
          <a:xfrm>
            <a:off x="3635896" y="3284984"/>
            <a:ext cx="5035415" cy="32043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8" b="4677"/>
          <a:stretch/>
        </p:blipFill>
        <p:spPr>
          <a:xfrm>
            <a:off x="395536" y="404665"/>
            <a:ext cx="5112568" cy="33428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15477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04664"/>
            <a:ext cx="4032448" cy="6083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238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B0F0"/>
                </a:solidFill>
              </a:rPr>
              <a:t>Стихи разные нужны – </a:t>
            </a:r>
            <a:br>
              <a:rPr lang="ru-RU" sz="4000" b="1" dirty="0" smtClean="0">
                <a:solidFill>
                  <a:srgbClr val="00B0F0"/>
                </a:solidFill>
              </a:rPr>
            </a:br>
            <a:r>
              <a:rPr lang="ru-RU" sz="4000" b="1" dirty="0" smtClean="0">
                <a:solidFill>
                  <a:srgbClr val="00B0F0"/>
                </a:solidFill>
              </a:rPr>
              <a:t>стихи разные важны</a:t>
            </a:r>
          </a:p>
        </p:txBody>
      </p:sp>
      <p:pic>
        <p:nvPicPr>
          <p:cNvPr id="18436" name="Picture 8" descr="img_b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181" y="4317278"/>
            <a:ext cx="20812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9" descr="8364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557338"/>
            <a:ext cx="1912937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i-main-pic" descr="Картинка 216 из 260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557338"/>
            <a:ext cx="3744913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-main-pic" descr="Картинка 407 из 155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340" y="1613084"/>
            <a:ext cx="2101909" cy="260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5" descr="http://www.ozon.ru/multimedia/books_covers/ol1563_1.jpg">
            <a:hlinkClick r:id="rId8"/>
          </p:cNvPr>
          <p:cNvPicPr>
            <a:picLocks noGrp="1"/>
          </p:cNvPicPr>
          <p:nvPr>
            <p:ph sz="half" idx="4294967295"/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755" y="4437063"/>
            <a:ext cx="1680019" cy="22045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0"/>
            <a:ext cx="8748712" cy="162877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4400" b="1" smtClean="0">
                <a:solidFill>
                  <a:srgbClr val="00B0F0"/>
                </a:solidFill>
              </a:rPr>
              <a:t>Первые детские стихи Михалкова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6100" y="1628775"/>
            <a:ext cx="4402138" cy="5229225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400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"Мы едем, едем, едем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В далекие края,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Хорошие соседи,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Счастливые друзья.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Нам весело живется,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Мы песенку поем,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И в песенке поется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О том, как мы живем."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3316" name="i-main-pic" descr="Картинка 407 из 15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53" y="1700808"/>
            <a:ext cx="381635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-main-pic" descr="Картинка 7 из 217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750" y="714375"/>
            <a:ext cx="4500563" cy="5500688"/>
          </a:xfrm>
        </p:spPr>
      </p:pic>
      <p:pic>
        <p:nvPicPr>
          <p:cNvPr id="17411" name="Содержимое 5" descr="http://www.ozon.ru/multimedia/books_covers/ol1563_1.jpg">
            <a:hlinkClick r:id="rId4"/>
          </p:cNvPr>
          <p:cNvPicPr>
            <a:picLocks noGrp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25" y="714375"/>
            <a:ext cx="3857625" cy="5500688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i-main-pic" descr="Картинка 104 из 15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0663"/>
            <a:ext cx="4824413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4" descr="Изображение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16557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1458</TotalTime>
  <Words>15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Cambria</vt:lpstr>
      <vt:lpstr>Rockwell</vt:lpstr>
      <vt:lpstr>Wingdings 2</vt:lpstr>
      <vt:lpstr>Литейная</vt:lpstr>
      <vt:lpstr>Презентация PowerPoint</vt:lpstr>
      <vt:lpstr>Презентация PowerPoint</vt:lpstr>
      <vt:lpstr>Презентация PowerPoint</vt:lpstr>
      <vt:lpstr>Стихи разные нужны –  стихи разные важны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Владимирович Михалков  (1913–2009)</dc:title>
  <dc:creator>User</dc:creator>
  <cp:lastModifiedBy>Света</cp:lastModifiedBy>
  <cp:revision>157</cp:revision>
  <dcterms:created xsi:type="dcterms:W3CDTF">2011-06-08T10:06:22Z</dcterms:created>
  <dcterms:modified xsi:type="dcterms:W3CDTF">2015-08-20T15:16:24Z</dcterms:modified>
</cp:coreProperties>
</file>