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99" r:id="rId2"/>
    <p:sldId id="287" r:id="rId3"/>
    <p:sldId id="280" r:id="rId4"/>
    <p:sldId id="277" r:id="rId5"/>
    <p:sldId id="266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67A9921-1584-46D9-8C9D-418C0ADD8AC6}" type="datetimeFigureOut">
              <a:rPr lang="ru-RU"/>
              <a:pPr>
                <a:defRPr/>
              </a:pPr>
              <a:t>20.08.2015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EBFD15D-65DF-44E8-87A6-64D96B8F0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112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027F0833-6F47-4CF3-870E-257E88B078B0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940D11DF-3948-49BA-A271-158A609185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3577E-294F-4864-99CF-BE2A1D722E03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4FD20-E4F6-46AB-BAD1-6A42F5D68E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1D11E-10AF-4B17-9009-B157683C41D5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EAC77-BD57-4D6C-BA95-D65DC5F383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088B3E-056B-4BD2-9194-AF8EF5E6A71D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E39A23-A851-42A0-804E-D86EB0DE3F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8243EE6F-0CA0-4217-9E6A-0628E46B42F2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F5733E19-6A12-4DE6-99A6-E09A084729A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B8E483-C9F7-44A5-B844-068729A57549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06A3D0-2590-4617-9768-8460B889E6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D5651C-CF91-425F-B973-E5A4C0FCEC51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5B9B7B-DF41-404A-BD5B-C2CEBF12D9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D5D75E-55B5-4525-A1EF-A60F7326D452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5D6EA1-E969-4D5A-801C-5F1F476AD6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BCBAE-2F87-4D31-9094-8150DDFAE51D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AFFDD-9164-4768-AE9E-A5CC96BB09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360CAB5F-FAB6-4E19-B015-52778C2A0DB6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0844A5C4-5109-46C5-B506-3E5015B24A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C6F5C612-CCD0-468D-9D63-8DF7D2D464E8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46BB9A6D-287F-4C77-9436-CF5AB2AB7D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dirty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smtClean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617359A-5C9B-43EC-93F4-05043B339AE0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tx2">
                    <a:shade val="9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6B5354F-B086-4BE9-A685-C21AB0017A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16" r:id="rId7"/>
    <p:sldLayoutId id="2147483725" r:id="rId8"/>
    <p:sldLayoutId id="2147483726" r:id="rId9"/>
    <p:sldLayoutId id="2147483717" r:id="rId10"/>
    <p:sldLayoutId id="2147483718" r:id="rId11"/>
  </p:sldLayoutIdLst>
  <p:txStyles>
    <p:titleStyle>
      <a:lvl1pPr marL="53975" algn="r" rtl="0" fontAlgn="base">
        <a:spcBef>
          <a:spcPct val="0"/>
        </a:spcBef>
        <a:spcAft>
          <a:spcPct val="0"/>
        </a:spcAft>
        <a:defRPr sz="4600" kern="1200">
          <a:solidFill>
            <a:srgbClr val="F2D3E2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2pPr>
      <a:lvl3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3pPr>
      <a:lvl4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4pPr>
      <a:lvl5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5pPr>
      <a:lvl6pPr marL="5111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6pPr>
      <a:lvl7pPr marL="9683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7pPr>
      <a:lvl8pPr marL="14255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8pPr>
      <a:lvl9pPr marL="18827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9pPr>
      <a:extLst/>
    </p:titleStyle>
    <p:bodyStyle>
      <a:lvl1pPr marL="292100" indent="-292100" algn="l" rtl="0" fontAlgn="base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fontAlgn="base">
        <a:spcBef>
          <a:spcPts val="400"/>
        </a:spcBef>
        <a:spcAft>
          <a:spcPct val="0"/>
        </a:spcAft>
        <a:buClr>
          <a:srgbClr val="DE6C36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ts val="400"/>
        </a:spcBef>
        <a:spcAft>
          <a:spcPct val="0"/>
        </a:spcAft>
        <a:buClr>
          <a:srgbClr val="DE6C36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fontAlgn="base">
        <a:spcBef>
          <a:spcPts val="400"/>
        </a:spcBef>
        <a:spcAft>
          <a:spcPct val="0"/>
        </a:spcAft>
        <a:buClr>
          <a:srgbClr val="DE6C36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900igr.net/datai/literatura/S.Mikhalkov-urok/0008-008-Privivka.png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//upload.wikimedia.org/wikipedia/commons/d/d0/Putin_and_Sergey_Mikhalkov.jpg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2002_%D0%B3%D0%BE%D0%B4" TargetMode="External"/><Relationship Id="rId5" Type="http://schemas.openxmlformats.org/officeDocument/2006/relationships/hyperlink" Target="http://ru.wikipedia.org/wiki/%D0%9A%D1%80%D0%B5%D0%BC%D0%BB%D1%8C_(%D0%9C%D0%BE%D1%81%D0%BA%D0%B2%D0%B0)" TargetMode="External"/><Relationship Id="rId4" Type="http://schemas.openxmlformats.org/officeDocument/2006/relationships/hyperlink" Target="http://ru.wikipedia.org/wiki/%D0%92%D0%BB%D0%B0%D0%B4%D0%B8%D0%BC%D0%B8%D1%80_%D0%9F%D1%83%D1%82%D0%B8%D0%B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spletnik.ru/img/2008/08/bru/18-22/19/andron19008-yustas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azzle.ru/in/images/books/kidz008.jpg" TargetMode="External"/><Relationship Id="rId3" Type="http://schemas.openxmlformats.org/officeDocument/2006/relationships/hyperlink" Target="http://oz.by/data/img/10/224/298/cover/Foma-i-drugie-stihi-Sergey-Mihalkov_10224298_be4d3574.jpg" TargetMode="External"/><Relationship Id="rId7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colibri.ru/photos/366/Club_52747.jpg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shop.germany.ru/cart/images/b_12708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/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F0"/>
                </a:solidFill>
              </a:rPr>
              <a:t>ПРИВИВКА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16387" name="i-main-pic" descr="Картинка 246 из 2605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341438"/>
            <a:ext cx="8280400" cy="532765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Прямоугольник 4"/>
          <p:cNvSpPr>
            <a:spLocks noChangeArrowheads="1"/>
          </p:cNvSpPr>
          <p:nvPr/>
        </p:nvSpPr>
        <p:spPr bwMode="auto">
          <a:xfrm>
            <a:off x="755576" y="260648"/>
            <a:ext cx="777711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F0"/>
                </a:solidFill>
                <a:latin typeface="Cambria" pitchFamily="18" charset="0"/>
              </a:rPr>
              <a:t>Михалков – автор текстов гимнов Советского Союза и России </a:t>
            </a:r>
            <a:endParaRPr lang="ru-RU" sz="2800" b="1" dirty="0" smtClean="0">
              <a:solidFill>
                <a:srgbClr val="00B0F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B0F0"/>
                </a:solidFill>
                <a:latin typeface="Cambria" pitchFamily="18" charset="0"/>
              </a:rPr>
              <a:t>на </a:t>
            </a:r>
            <a:r>
              <a:rPr lang="ru-RU" sz="2800" b="1" dirty="0">
                <a:solidFill>
                  <a:srgbClr val="00B0F0"/>
                </a:solidFill>
                <a:latin typeface="Cambria" pitchFamily="18" charset="0"/>
              </a:rPr>
              <a:t>музыку А</a:t>
            </a:r>
            <a:r>
              <a:rPr lang="ru-RU" sz="2800" b="1" dirty="0" smtClean="0">
                <a:solidFill>
                  <a:srgbClr val="00B0F0"/>
                </a:solidFill>
                <a:latin typeface="Cambria" pitchFamily="18" charset="0"/>
              </a:rPr>
              <a:t>. Александрова</a:t>
            </a:r>
            <a:r>
              <a:rPr lang="ru-RU" sz="2800" b="1" dirty="0">
                <a:solidFill>
                  <a:srgbClr val="00B0F0"/>
                </a:solidFill>
                <a:latin typeface="Cambria" pitchFamily="18" charset="0"/>
              </a:rPr>
              <a:t>.</a:t>
            </a:r>
          </a:p>
        </p:txBody>
      </p:sp>
      <p:pic>
        <p:nvPicPr>
          <p:cNvPr id="31748" name="Picture 2" descr="Файл:Putin and Sergey Mikhalkov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816" y="1644219"/>
            <a:ext cx="5688632" cy="3801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1749" name="Прямоугольник 7"/>
          <p:cNvSpPr>
            <a:spLocks noChangeArrowheads="1"/>
          </p:cNvSpPr>
          <p:nvPr/>
        </p:nvSpPr>
        <p:spPr bwMode="auto">
          <a:xfrm>
            <a:off x="3059832" y="5440877"/>
            <a:ext cx="36718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 dirty="0">
                <a:latin typeface="Cambria" pitchFamily="18" charset="0"/>
                <a:hlinkClick r:id="rId4" action="ppaction://hlinkfile" tooltip="Владимир Путин"/>
              </a:rPr>
              <a:t>Владимир Путин</a:t>
            </a:r>
            <a:r>
              <a:rPr lang="ru-RU" b="1" i="1" dirty="0">
                <a:latin typeface="Cambria" pitchFamily="18" charset="0"/>
              </a:rPr>
              <a:t> </a:t>
            </a:r>
            <a:r>
              <a:rPr lang="ru-RU" b="1" i="1" dirty="0" smtClean="0">
                <a:latin typeface="Cambria" pitchFamily="18" charset="0"/>
              </a:rPr>
              <a:t>с Сергеем </a:t>
            </a:r>
            <a:r>
              <a:rPr lang="ru-RU" b="1" i="1" dirty="0">
                <a:latin typeface="Cambria" pitchFamily="18" charset="0"/>
              </a:rPr>
              <a:t>Михалковым в </a:t>
            </a:r>
            <a:r>
              <a:rPr lang="ru-RU" b="1" i="1" dirty="0">
                <a:latin typeface="Cambria" pitchFamily="18" charset="0"/>
                <a:hlinkClick r:id="rId5" action="ppaction://hlinkfile" tooltip="Кремль (Москва)"/>
              </a:rPr>
              <a:t>Кремле</a:t>
            </a:r>
            <a:r>
              <a:rPr lang="ru-RU" b="1" i="1" dirty="0">
                <a:latin typeface="Cambria" pitchFamily="18" charset="0"/>
              </a:rPr>
              <a:t>, </a:t>
            </a:r>
          </a:p>
          <a:p>
            <a:pPr algn="ctr"/>
            <a:r>
              <a:rPr lang="ru-RU" b="1" i="1" dirty="0">
                <a:latin typeface="Cambria" pitchFamily="18" charset="0"/>
                <a:hlinkClick r:id="rId6" action="ppaction://hlinkfile" tooltip="2002 год"/>
              </a:rPr>
              <a:t>2002 год</a:t>
            </a:r>
            <a:endParaRPr lang="ru-RU" b="1" i="1" dirty="0">
              <a:latin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5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943216"/>
          </a:xfrm>
        </p:spPr>
        <p:txBody>
          <a:bodyPr/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Сыновья Сергея Михалкова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2771" name="i-main-pic" descr="Картинка 1 из 47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5617" y="1601062"/>
            <a:ext cx="2592288" cy="3772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774" name="Picture 2" descr="C:\Documents and Settings\User\Мои документы\Мои рисунки\191923_thum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01062"/>
            <a:ext cx="2752749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2775" name="TextBox 6"/>
          <p:cNvSpPr txBox="1">
            <a:spLocks noChangeArrowheads="1"/>
          </p:cNvSpPr>
          <p:nvPr/>
        </p:nvSpPr>
        <p:spPr bwMode="auto">
          <a:xfrm>
            <a:off x="1835696" y="5535512"/>
            <a:ext cx="12241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Cambria" pitchFamily="18" charset="0"/>
              </a:rPr>
              <a:t>Андрей</a:t>
            </a:r>
          </a:p>
        </p:txBody>
      </p:sp>
      <p:sp>
        <p:nvSpPr>
          <p:cNvPr id="32776" name="TextBox 7"/>
          <p:cNvSpPr txBox="1">
            <a:spLocks noChangeArrowheads="1"/>
          </p:cNvSpPr>
          <p:nvPr/>
        </p:nvSpPr>
        <p:spPr bwMode="auto">
          <a:xfrm>
            <a:off x="6110670" y="5492836"/>
            <a:ext cx="12696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Cambria" pitchFamily="18" charset="0"/>
              </a:rPr>
              <a:t>Никита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00B0F0"/>
                </a:solidFill>
              </a:rPr>
              <a:t>Наследие  Михалкова</a:t>
            </a:r>
            <a:endParaRPr lang="ru-RU" sz="5400" b="1" dirty="0">
              <a:solidFill>
                <a:srgbClr val="00B0F0"/>
              </a:solidFill>
            </a:endParaRPr>
          </a:p>
        </p:txBody>
      </p:sp>
      <p:pic>
        <p:nvPicPr>
          <p:cNvPr id="33795" name="Picture 2" descr="C:\Documents and Settings\User\Мои документы\Мои рисунки\Михалков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6706" y="1700808"/>
            <a:ext cx="3430587" cy="4573588"/>
          </a:xfrm>
        </p:spPr>
      </p:pic>
      <p:pic>
        <p:nvPicPr>
          <p:cNvPr id="5" name="i-main-pic" descr="Картинка 164 из 260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22" y="4359275"/>
            <a:ext cx="19050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964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19" y="1498684"/>
            <a:ext cx="2087563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7" descr="http://www.colibri.ru/photos/366/Club_52747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537285"/>
            <a:ext cx="1810544" cy="2501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-main-pic" descr="Картинка 345 из 1550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540" y="4180007"/>
            <a:ext cx="1798928" cy="246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53536"/>
            <a:ext cx="8291264" cy="1231248"/>
          </a:xfrm>
        </p:spPr>
        <p:txBody>
          <a:bodyPr>
            <a:normAutofit fontScale="90000"/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F0"/>
                </a:solidFill>
              </a:rPr>
              <a:t>Самые знаменитые стихи Михалкова   про дядю Степу.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23555" name="i-main-pic" descr="Картинка 22 из 217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93467" y="1574676"/>
            <a:ext cx="2257237" cy="29525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9" descr="978584510493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17" y="3501008"/>
            <a:ext cx="2181068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7" descr="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665" y="1700808"/>
            <a:ext cx="2021253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10" descr="2580-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886" y="4005064"/>
            <a:ext cx="1995667" cy="25492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1458</TotalTime>
  <Words>41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Cambria</vt:lpstr>
      <vt:lpstr>Rockwell</vt:lpstr>
      <vt:lpstr>Wingdings 2</vt:lpstr>
      <vt:lpstr>Литейная</vt:lpstr>
      <vt:lpstr>ПРИВИВКА</vt:lpstr>
      <vt:lpstr>Презентация PowerPoint</vt:lpstr>
      <vt:lpstr>Сыновья Сергея Михалкова</vt:lpstr>
      <vt:lpstr>Наследие  Михалкова</vt:lpstr>
      <vt:lpstr>Самые знаменитые стихи Михалкова   про дядю Степу.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Владимирович Михалков  (1913–2009)</dc:title>
  <dc:creator>User</dc:creator>
  <cp:lastModifiedBy>Света</cp:lastModifiedBy>
  <cp:revision>157</cp:revision>
  <dcterms:created xsi:type="dcterms:W3CDTF">2011-06-08T10:06:22Z</dcterms:created>
  <dcterms:modified xsi:type="dcterms:W3CDTF">2015-08-20T15:21:12Z</dcterms:modified>
</cp:coreProperties>
</file>