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323" r:id="rId3"/>
    <p:sldId id="259" r:id="rId4"/>
    <p:sldId id="324" r:id="rId5"/>
    <p:sldId id="281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6" autoAdjust="0"/>
    <p:restoredTop sz="94667" autoAdjust="0"/>
  </p:normalViewPr>
  <p:slideViewPr>
    <p:cSldViewPr>
      <p:cViewPr varScale="1">
        <p:scale>
          <a:sx n="106" d="100"/>
          <a:sy n="106" d="100"/>
        </p:scale>
        <p:origin x="120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67A9921-1584-46D9-8C9D-418C0ADD8AC6}" type="datetimeFigureOut">
              <a:rPr lang="ru-RU"/>
              <a:pPr>
                <a:defRPr/>
              </a:pPr>
              <a:t>20.08.2015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BFD15D-65DF-44E8-87A6-64D96B8F0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1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027F0833-6F47-4CF3-870E-257E88B078B0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40D11DF-3948-49BA-A271-158A609185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3577E-294F-4864-99CF-BE2A1D722E03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4FD20-E4F6-46AB-BAD1-6A42F5D68E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1D11E-10AF-4B17-9009-B157683C41D5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AC77-BD57-4D6C-BA95-D65DC5F383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088B3E-056B-4BD2-9194-AF8EF5E6A71D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E39A23-A851-42A0-804E-D86EB0DE3F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243EE6F-0CA0-4217-9E6A-0628E46B42F2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5733E19-6A12-4DE6-99A6-E09A084729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B8E483-C9F7-44A5-B844-068729A57549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06A3D0-2590-4617-9768-8460B889E6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D5651C-CF91-425F-B973-E5A4C0FCEC51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5B9B7B-DF41-404A-BD5B-C2CEBF12D9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D5D75E-55B5-4525-A1EF-A60F7326D452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5D6EA1-E969-4D5A-801C-5F1F476AD6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BCBAE-2F87-4D31-9094-8150DDFAE51D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AFFDD-9164-4768-AE9E-A5CC96BB09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360CAB5F-FAB6-4E19-B015-52778C2A0DB6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844A5C4-5109-46C5-B506-3E5015B24A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6F5C612-CCD0-468D-9D63-8DF7D2D464E8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6BB9A6D-287F-4C77-9436-CF5AB2AB7D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dirty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617359A-5C9B-43EC-93F4-05043B339AE0}" type="datetimeFigureOut">
              <a:rPr lang="ru-RU"/>
              <a:pPr>
                <a:defRPr/>
              </a:pPr>
              <a:t>20.08.2015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6B5354F-B086-4BE9-A685-C21AB0017A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16" r:id="rId7"/>
    <p:sldLayoutId id="2147483725" r:id="rId8"/>
    <p:sldLayoutId id="2147483726" r:id="rId9"/>
    <p:sldLayoutId id="2147483717" r:id="rId10"/>
    <p:sldLayoutId id="2147483718" r:id="rId11"/>
  </p:sldLayoutIdLst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F2D3E2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ltradio.ru/p/m_5719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blogs.pravkamchatka.ru/polus/files/2009/08/17727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r3ed.qrz.ru/mihalkov/mihalkov5.jpg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08720"/>
            <a:ext cx="8326434" cy="194421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B0F0"/>
                </a:solidFill>
              </a:rPr>
              <a:t>Сергей  Владимирович </a:t>
            </a:r>
            <a:r>
              <a:rPr lang="ru-RU" sz="5400" b="1" dirty="0" smtClean="0">
                <a:solidFill>
                  <a:srgbClr val="00B0F0"/>
                </a:solidFill>
              </a:rPr>
              <a:t>Михалков</a:t>
            </a:r>
            <a:r>
              <a:rPr lang="ru-RU" sz="4400" dirty="0" smtClean="0">
                <a:solidFill>
                  <a:srgbClr val="00B0F0"/>
                </a:solidFill>
              </a:rPr>
              <a:t/>
            </a:r>
            <a:br>
              <a:rPr lang="ru-RU" sz="4400" dirty="0" smtClean="0">
                <a:solidFill>
                  <a:srgbClr val="00B0F0"/>
                </a:solidFill>
              </a:rPr>
            </a:br>
            <a:r>
              <a:rPr lang="ru-RU" sz="4000" dirty="0" smtClean="0">
                <a:solidFill>
                  <a:srgbClr val="00B0F0"/>
                </a:solidFill>
              </a:rPr>
              <a:t>(1913–2009)</a:t>
            </a:r>
            <a:r>
              <a:rPr lang="ru-RU" sz="44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2636838"/>
            <a:ext cx="2735263" cy="3168650"/>
          </a:xfrm>
        </p:spPr>
        <p:txBody>
          <a:bodyPr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Поэт, драматург, прозаик, публицист,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киносценарист, переводчик, общественный деятель.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44" name="Содержимое 4" descr="Михалков Сергей Владимирович - его биография и жизнеописание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330753"/>
            <a:ext cx="3004691" cy="40540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6" name="i-main-pic" descr="Картинка 230 из 260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819" y="2636838"/>
            <a:ext cx="2663825" cy="2735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571500"/>
            <a:ext cx="43434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8782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2" descr="Картинка 6 из 13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57253"/>
            <a:ext cx="3384376" cy="5457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22973"/>
            <a:ext cx="3548743" cy="5336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29454"/>
            <a:ext cx="3400425" cy="4638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284984"/>
            <a:ext cx="4715622" cy="2961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5"/>
          <a:stretch/>
        </p:blipFill>
        <p:spPr>
          <a:xfrm>
            <a:off x="4067945" y="332656"/>
            <a:ext cx="4585078" cy="2816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554805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23" y="384684"/>
            <a:ext cx="2460928" cy="2885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807" y="127121"/>
            <a:ext cx="2529653" cy="3407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13" y="3567734"/>
            <a:ext cx="2494895" cy="3133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7" b="5961"/>
          <a:stretch/>
        </p:blipFill>
        <p:spPr>
          <a:xfrm>
            <a:off x="6223030" y="3694384"/>
            <a:ext cx="2529653" cy="300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2" name="Picture 3" descr="Картинка 3 из 138">
            <a:hlinkClick r:id="rId6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2923393" y="1353797"/>
            <a:ext cx="3085306" cy="3832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1459</TotalTime>
  <Words>19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Rockwell</vt:lpstr>
      <vt:lpstr>Wingdings 2</vt:lpstr>
      <vt:lpstr>Литейная</vt:lpstr>
      <vt:lpstr>Сергей  Владимирович Михалков (1913–2009)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Владимирович Михалков  (1913–2009)</dc:title>
  <dc:creator>User</dc:creator>
  <cp:lastModifiedBy>Света</cp:lastModifiedBy>
  <cp:revision>156</cp:revision>
  <dcterms:created xsi:type="dcterms:W3CDTF">2011-06-08T10:06:22Z</dcterms:created>
  <dcterms:modified xsi:type="dcterms:W3CDTF">2015-08-20T15:14:21Z</dcterms:modified>
</cp:coreProperties>
</file>