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ECB54-18FF-410A-B2D7-39708FA8BD87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8F0F1-D35B-4547-8DB8-EC8A89C2D54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8F0F1-D35B-4547-8DB8-EC8A89C2D547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Дружба букв  М и П 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2971800"/>
          </a:xfrm>
        </p:spPr>
        <p:txBody>
          <a:bodyPr>
            <a:normAutofit/>
          </a:bodyPr>
          <a:lstStyle/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Выполнила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Ученица 1 класса А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МБОУСО школы № 63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Кузина Арина.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 Тула 2015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Сказка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692696"/>
            <a:ext cx="5148064" cy="616530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/>
              <a:t>Буквы М и П очень дружили с самого детства , ведь у них была одна общая мечта-море ,корабли , путешествия . Только если буква М мечтала только о  море  и морских круизах , то буква П о том, чтобы стать пиратом. Вот буквы закончили школу и начали думать куда поступать учится. Буква М решила пойти моряком и П вместе с ней . М была отличницей , а П училась хуже некуда . На следующий год букву М пригласили путешествовать  по морям и океанам , а П никуда не пригласили и она стала  мешать другим учится и за это её выгнали  из моряков. Буква М стала капитаном морского корабля.          </a:t>
            </a:r>
            <a:endParaRPr lang="ru-RU" b="1" i="1" dirty="0"/>
          </a:p>
        </p:txBody>
      </p:sp>
      <p:pic>
        <p:nvPicPr>
          <p:cNvPr id="5" name="Содержимое 4" descr="i (20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36096" y="548680"/>
            <a:ext cx="3242106" cy="2367830"/>
          </a:xfrm>
        </p:spPr>
      </p:pic>
      <p:pic>
        <p:nvPicPr>
          <p:cNvPr id="6" name="Рисунок 5" descr="i (2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3068960"/>
            <a:ext cx="2952328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</TotalTime>
  <Words>136</Words>
  <Application>Microsoft Office PowerPoint</Application>
  <PresentationFormat>Экран (4:3)</PresentationFormat>
  <Paragraphs>9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Дружба букв  М и П </vt:lpstr>
      <vt:lpstr>Сказка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Дружба букв  М и П </dc:title>
  <dc:creator>Соня</dc:creator>
  <cp:lastModifiedBy>777</cp:lastModifiedBy>
  <cp:revision>7</cp:revision>
  <dcterms:created xsi:type="dcterms:W3CDTF">2015-03-31T09:10:40Z</dcterms:created>
  <dcterms:modified xsi:type="dcterms:W3CDTF">2015-03-31T10:23:35Z</dcterms:modified>
</cp:coreProperties>
</file>