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04.04.2015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04.04.2015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33400" y="188640"/>
            <a:ext cx="7851648" cy="1656184"/>
          </a:xfrm>
        </p:spPr>
        <p:txBody>
          <a:bodyPr>
            <a:normAutofit/>
          </a:bodyPr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общеобразовательное учреждение</a:t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«Средняя общеобразовательная школа №6»</a:t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Сергиев Посад</a:t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33400" y="2348880"/>
            <a:ext cx="8143056" cy="4104456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Возьми себе в пример героя:</a:t>
            </a:r>
          </a:p>
          <a:p>
            <a:pPr algn="ctr"/>
            <a:r>
              <a:rPr lang="ru-RU" sz="4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Л.М. Павличенко</a:t>
            </a:r>
          </a:p>
          <a:p>
            <a:pPr algn="ctr"/>
            <a:r>
              <a:rPr lang="ru-RU" sz="4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(1916 – 1974)</a:t>
            </a:r>
          </a:p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Выполнили: ученица 4 «В» класса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Никифорова Ксения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читель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высшей квалификационной категории: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Степанова Е.А.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1732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548680"/>
            <a:ext cx="4392487" cy="5775921"/>
          </a:xfrm>
        </p:spPr>
      </p:pic>
    </p:spTree>
    <p:extLst>
      <p:ext uri="{BB962C8B-B14F-4D97-AF65-F5344CB8AC3E}">
        <p14:creationId xmlns:p14="http://schemas.microsoft.com/office/powerpoint/2010/main" val="1527114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916832"/>
            <a:ext cx="4546848" cy="396044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980728"/>
            <a:ext cx="3650438" cy="5446043"/>
          </a:xfrm>
        </p:spPr>
      </p:pic>
    </p:spTree>
    <p:extLst>
      <p:ext uri="{BB962C8B-B14F-4D97-AF65-F5344CB8AC3E}">
        <p14:creationId xmlns:p14="http://schemas.microsoft.com/office/powerpoint/2010/main" val="2979830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огневой позиции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068960"/>
            <a:ext cx="4038600" cy="3078604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420888"/>
            <a:ext cx="4038600" cy="3312368"/>
          </a:xfrm>
        </p:spPr>
      </p:pic>
    </p:spTree>
    <p:extLst>
      <p:ext uri="{BB962C8B-B14F-4D97-AF65-F5344CB8AC3E}">
        <p14:creationId xmlns:p14="http://schemas.microsoft.com/office/powerpoint/2010/main" val="4293663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Герой Советского Союза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7672" y="1935163"/>
            <a:ext cx="3608655" cy="4389437"/>
          </a:xfrm>
        </p:spPr>
      </p:pic>
    </p:spTree>
    <p:extLst>
      <p:ext uri="{BB962C8B-B14F-4D97-AF65-F5344CB8AC3E}">
        <p14:creationId xmlns:p14="http://schemas.microsoft.com/office/powerpoint/2010/main" val="565259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1976 году, в память 60-летия со дня рождения Л. М. Павличенко в СССР вышла почтовая марка с её изображением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2204864"/>
            <a:ext cx="3046315" cy="4389437"/>
          </a:xfrm>
        </p:spPr>
      </p:pic>
    </p:spTree>
    <p:extLst>
      <p:ext uri="{BB962C8B-B14F-4D97-AF65-F5344CB8AC3E}">
        <p14:creationId xmlns:p14="http://schemas.microsoft.com/office/powerpoint/2010/main" val="3307167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Корабль "Людмила Павличенко" спустили на воду в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1976 году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276872"/>
            <a:ext cx="6912768" cy="4389437"/>
          </a:xfrm>
        </p:spPr>
      </p:pic>
    </p:spTree>
    <p:extLst>
      <p:ext uri="{BB962C8B-B14F-4D97-AF65-F5344CB8AC3E}">
        <p14:creationId xmlns:p14="http://schemas.microsoft.com/office/powerpoint/2010/main" val="214171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Мемориальная доска Людмиле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Павличенко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1988840"/>
            <a:ext cx="4680520" cy="4680520"/>
          </a:xfrm>
        </p:spPr>
      </p:pic>
    </p:spTree>
    <p:extLst>
      <p:ext uri="{BB962C8B-B14F-4D97-AF65-F5344CB8AC3E}">
        <p14:creationId xmlns:p14="http://schemas.microsoft.com/office/powerpoint/2010/main" val="2235886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124744"/>
            <a:ext cx="7259429" cy="5472608"/>
          </a:xfrm>
        </p:spPr>
      </p:pic>
    </p:spTree>
    <p:extLst>
      <p:ext uri="{BB962C8B-B14F-4D97-AF65-F5344CB8AC3E}">
        <p14:creationId xmlns:p14="http://schemas.microsoft.com/office/powerpoint/2010/main" val="985318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20</TotalTime>
  <Words>80</Words>
  <Application>Microsoft Office PowerPoint</Application>
  <PresentationFormat>Экран (4:3)</PresentationFormat>
  <Paragraphs>13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Муниципальное бюджетное общеобразовательное учреждение «Средняя общеобразовательная школа №6» г. Сергиев Посад </vt:lpstr>
      <vt:lpstr>Презентация PowerPoint</vt:lpstr>
      <vt:lpstr>Презентация PowerPoint</vt:lpstr>
      <vt:lpstr>На огневой позиции</vt:lpstr>
      <vt:lpstr>Герой Советского Союза</vt:lpstr>
      <vt:lpstr>В 1976 году, в память 60-летия со дня рождения Л. М. Павличенко в СССР вышла почтовая марка с её изображением</vt:lpstr>
      <vt:lpstr>Корабль "Людмила Павличенко" спустили на воду в 1976 году</vt:lpstr>
      <vt:lpstr>Мемориальная доска Людмиле Павличенко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общеобразовательное учреждение «Средняя общеобразовательная школа №6» г. Сергиев Посад </dc:title>
  <dc:creator>Smylik</dc:creator>
  <cp:lastModifiedBy>Smylik</cp:lastModifiedBy>
  <cp:revision>7</cp:revision>
  <dcterms:created xsi:type="dcterms:W3CDTF">2015-04-04T14:54:23Z</dcterms:created>
  <dcterms:modified xsi:type="dcterms:W3CDTF">2015-04-04T15:50:55Z</dcterms:modified>
</cp:coreProperties>
</file>