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8" r:id="rId4"/>
    <p:sldId id="257" r:id="rId5"/>
    <p:sldId id="258" r:id="rId6"/>
    <p:sldId id="259" r:id="rId7"/>
    <p:sldId id="260" r:id="rId8"/>
    <p:sldId id="263" r:id="rId9"/>
    <p:sldId id="261" r:id="rId10"/>
    <p:sldId id="269" r:id="rId11"/>
    <p:sldId id="270" r:id="rId12"/>
    <p:sldId id="271" r:id="rId13"/>
    <p:sldId id="272" r:id="rId14"/>
    <p:sldId id="273" r:id="rId15"/>
    <p:sldId id="264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0" autoAdjust="0"/>
  </p:normalViewPr>
  <p:slideViewPr>
    <p:cSldViewPr>
      <p:cViewPr varScale="1">
        <p:scale>
          <a:sx n="67" d="100"/>
          <a:sy n="67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C6987E1B-39B0-4BD0-B04A-3194C28ECD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341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9BE5678A-93C4-4DE6-B708-2F968B5659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0050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8500287F-8DFC-4D93-81B0-37E6EF6B0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566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70EABB09-E9E5-4F89-9E90-164F760E00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986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6A994D3C-A424-4D4C-AE86-2D3E87FA5C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3460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1B2C9BBE-A1DC-4596-9466-703080F09F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0898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D71A66C8-7029-4ABE-9634-B0CD8C7F43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855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5F2F10DC-CEDE-49FD-A19B-EDA02F4793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932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F2B1B24E-8687-4AB5-802A-5E929D9A7A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6725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6B4C3FDB-C064-4B46-AAF1-AF4BB6CF1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332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pPr>
              <a:defRPr/>
            </a:pPr>
            <a:fld id="{0A696876-CD29-41CF-95D4-5E38EB368F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91206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fld id="{1FEE4E55-3FFE-4C16-BCE1-5B91D26ADBA6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21.08.2015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56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74FA-EF62-414A-BA32-3D5E00EED78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A19E8-7639-499D-BE90-FCA7C5630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9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869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D9CC7-D1DD-4EB1-8126-F70132DA85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A103C-EEE4-409F-84FD-745AB70345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171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4531-6540-4FCF-9F21-3D2F2C237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72691-952D-4FF5-84FE-A40F028F0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016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2C7C1-7379-4421-AE70-0B58E3E251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DA62-6656-4030-815C-839946D827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248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59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F366-D2DF-457F-8409-4342FC1F8C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27A5-68BD-48A3-8E69-37C761E193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487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7A8C-6842-4A3D-A1B8-B851E7BBEB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1155-B452-47CF-943B-7AD9DF4999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92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74556-A2BC-4B08-9159-806F9FCDEB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1A11-BB7B-412C-9FFC-2A98090C3D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839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0FA9-7593-4AB3-B610-608CEDA3A5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6E445-D472-4D5B-AC65-8C3A931299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9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30D3FC-85DD-42E5-82A7-F442C40DAF75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623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304FFB-5392-4DE7-BC2A-A386A77393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21.08.2015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E99F18-5F9C-4E70-85E5-C92532A953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21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7.png"/><Relationship Id="rId4" Type="http://schemas.openxmlformats.org/officeDocument/2006/relationships/slide" Target="slide5.xml"/><Relationship Id="rId9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gi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slide" Target="slide4.xml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16632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22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апреля.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Классная работа.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636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3 группа 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стр. 82 задача №3 </a:t>
            </a:r>
            <a:b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69553" y="1916832"/>
            <a:ext cx="94831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: 2= 6(У)- В КАЖДОЙ ГРУППЕ</a:t>
            </a:r>
          </a:p>
          <a:p>
            <a:pPr marL="0" indent="0" algn="ctr">
              <a:buNone/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6 ДЕТЕЙ 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49080"/>
            <a:ext cx="19208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7" y="6157912"/>
            <a:ext cx="6699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83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4 группа </a:t>
            </a:r>
            <a:r>
              <a:rPr lang="ru-RU" b="1" dirty="0" err="1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стр</a:t>
            </a:r>
            <a:r>
              <a:rPr lang="ru-RU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 .83  задача №3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0848" y="1600200"/>
            <a:ext cx="8642302" cy="1920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 : 2= 9 (П)- ВСЕГО ЗАНЯЛИ.</a:t>
            </a:r>
          </a:p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9 ПАРТ.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5" y="4221088"/>
            <a:ext cx="19208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2913"/>
            <a:ext cx="6699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0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9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5 группа </a:t>
            </a:r>
            <a:r>
              <a:rPr lang="ru-RU" sz="49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стр.83  задача №?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9177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: 2= 6  (Д)- В КАЖДОЙ </a:t>
            </a:r>
          </a:p>
          <a:p>
            <a:pPr marL="0" indent="0" algn="ctr">
              <a:buNone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КОМАНДЕ</a:t>
            </a:r>
          </a:p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6 ДЕТЕЙ.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92087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52355"/>
            <a:ext cx="669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9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4266062" cy="5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88640"/>
            <a:ext cx="5853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Домашняя работа.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88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643063" y="1357313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43063" y="2857500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500" y="428625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13" y="1785938"/>
            <a:ext cx="409278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«Путешествие не понравилось»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7824" y="3371850"/>
            <a:ext cx="38090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«Путешествие понравилось» 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29085" y="4389507"/>
            <a:ext cx="372653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«Путешествие понравилось</a:t>
            </a:r>
            <a:r>
              <a:rPr lang="ru-RU" sz="20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 </a:t>
            </a:r>
            <a:r>
              <a:rPr lang="ru-RU" sz="2000" dirty="0">
                <a:solidFill>
                  <a:srgbClr val="C0504D">
                    <a:lumMod val="20000"/>
                    <a:lumOff val="80000"/>
                  </a:srgbClr>
                </a:solidFill>
                <a:latin typeface="Arial" charset="0"/>
                <a:cs typeface="Arial" charset="0"/>
              </a:rPr>
              <a:t>хотелось бы его повторить» .</a:t>
            </a:r>
            <a:endParaRPr lang="ru-RU" sz="16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</a:rPr>
              <a:t>17, 16, 6, 9, 5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22549"/>
            <a:ext cx="8568952" cy="50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3573016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3465294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1832273"/>
            <a:ext cx="6669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24722" y="2649686"/>
            <a:ext cx="518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832273"/>
            <a:ext cx="723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836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162 L 0.03698 -0.13518 C 0.05399 -0.19537 0.02205 -0.29652 -0.02066 -0.31782 L -0.11805 -0.36666 " pathEditMode="relative" rAng="-4158884" ptsTypes="FfFF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8" y="-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L 0.12604 -0.3453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0.04907 L -0.02309 -0.06458 C -0.02049 -0.09005 -0.02656 -0.11227 -0.03871 -0.12593 C -0.0526 -0.1419 -0.06996 -0.14514 -0.0875 -0.13819 L -0.17101 -0.1081 " pathEditMode="relative" rAng="-8378033" ptsTypes="FffFF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2" y="-1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L 0.18906 -3.7037E-6 C 0.27344 -3.7037E-6 0.37812 -0.06296 0.37812 -0.11365 L 0.37812 -0.22662 " pathEditMode="relative" rAng="0" ptsTypes="FfFF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-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8264 2.22222E-6 C 0.11961 2.22222E-6 0.16527 -0.03102 0.16527 -0.05579 L 0.16527 -0.11134 " pathEditMode="relative" rAng="0" ptsTypes="FfFF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7166" y="404664"/>
            <a:ext cx="2090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Билет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52485"/>
              </p:ext>
            </p:extLst>
          </p:nvPr>
        </p:nvGraphicFramePr>
        <p:xfrm>
          <a:off x="179510" y="1327994"/>
          <a:ext cx="8784980" cy="5530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245"/>
                <a:gridCol w="2196245"/>
                <a:gridCol w="2196245"/>
                <a:gridCol w="2196245"/>
              </a:tblGrid>
              <a:tr h="55300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7•2=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2•4=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8•2=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14 : 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10 </a:t>
                      </a:r>
                      <a:r>
                        <a:rPr lang="ru-RU" sz="2400" dirty="0">
                          <a:effectLst/>
                        </a:rPr>
                        <a:t>: 5=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18 : 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 8 : 2=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2•3=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2•9=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5•2</a:t>
                      </a:r>
                      <a:r>
                        <a:rPr lang="ru-RU" sz="2400" dirty="0" smtClean="0">
                          <a:effectLst/>
                        </a:rPr>
                        <a:t>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6 </a:t>
                      </a:r>
                      <a:r>
                        <a:rPr lang="ru-RU" sz="2400" dirty="0">
                          <a:effectLst/>
                        </a:rPr>
                        <a:t>: 3=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 : 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 : 6=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16 : 8=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2•5=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2400" dirty="0" smtClean="0">
                          <a:effectLst/>
                        </a:rPr>
                        <a:t>18 </a:t>
                      </a:r>
                      <a:r>
                        <a:rPr lang="ru-RU" sz="2400" dirty="0">
                          <a:effectLst/>
                        </a:rPr>
                        <a:t>: 9=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14 : 7=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18 : 9=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 : 10=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10•2=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2•0=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2•7=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2•8=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2400" dirty="0" smtClean="0">
                          <a:effectLst/>
                        </a:rPr>
                        <a:t>6 </a:t>
                      </a:r>
                      <a:r>
                        <a:rPr lang="ru-RU" sz="2400" dirty="0">
                          <a:effectLst/>
                        </a:rPr>
                        <a:t>: 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10 : 2=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 : 2 =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 :2=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6" name="Рисунок 1" descr="&quot;Почему нужно есть много овощей и фруктов, чистить зубы и мыть руки?&quot; . Pandia.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690866"/>
            <a:ext cx="1800199" cy="105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2843807" y="5883922"/>
            <a:ext cx="5041003" cy="8586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Удачи!</a:t>
            </a:r>
            <a:endParaRPr lang="ru-RU" sz="36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11" name="AutoShape 5"/>
          <p:cNvSpPr>
            <a:spLocks noChangeShapeType="1"/>
          </p:cNvSpPr>
          <p:nvPr/>
        </p:nvSpPr>
        <p:spPr bwMode="auto">
          <a:xfrm flipV="1">
            <a:off x="251520" y="3573016"/>
            <a:ext cx="7978525" cy="45719"/>
          </a:xfrm>
          <a:prstGeom prst="straightConnector1">
            <a:avLst/>
          </a:prstGeom>
          <a:noFill/>
          <a:ln w="762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02204" y="138112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10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4182" y="192344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14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7957" y="249289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8784" y="311135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16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140017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87824" y="192344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18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87823" y="249765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87806" y="296588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10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20072" y="138112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12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0072" y="195678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10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0072" y="249289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65025" y="30123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593951" y="13811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0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2320" y="19234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0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52320" y="249765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14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52319" y="301236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16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3608" y="36187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50028" y="413648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66608" y="469097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9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65862" y="5229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4</a:t>
            </a:r>
            <a:endParaRPr lang="ru-RU" sz="2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80156" y="359587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34928" y="416495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73755" y="46885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50235" y="521967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60230" y="35730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82484" y="415553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82484" y="469097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605183" y="521967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608094" y="36006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22399" y="41412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544653" y="469097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08094" y="52339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cs typeface="Aharoni" panose="02010803020104030203" pitchFamily="2" charset="-79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3781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6" y="5157192"/>
            <a:ext cx="160972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02" y="2435919"/>
            <a:ext cx="160972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03" y="2435919"/>
            <a:ext cx="160972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318690" y="0"/>
            <a:ext cx="1584176" cy="16561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51248" y="1656184"/>
            <a:ext cx="2092752" cy="52322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Школьная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2179404"/>
            <a:ext cx="17430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29" y="1834305"/>
            <a:ext cx="16097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02836" y="3599511"/>
            <a:ext cx="2101858" cy="52322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Внимание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8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26856"/>
            <a:ext cx="1609725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91413" y="6234310"/>
            <a:ext cx="2194833" cy="52322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Задачкина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4-конечная звезда 7">
            <a:hlinkClick r:id="rId8" action="ppaction://hlinksldjump"/>
          </p:cNvPr>
          <p:cNvSpPr/>
          <p:nvPr/>
        </p:nvSpPr>
        <p:spPr>
          <a:xfrm>
            <a:off x="323528" y="116631"/>
            <a:ext cx="1008112" cy="87716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>
            <a:hlinkClick r:id="rId9" action="ppaction://hlinksldjump"/>
          </p:cNvPr>
          <p:cNvSpPr/>
          <p:nvPr/>
        </p:nvSpPr>
        <p:spPr>
          <a:xfrm>
            <a:off x="7740352" y="5689613"/>
            <a:ext cx="1162514" cy="10527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1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-0.5198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19051 L -0.0007 0.3007 C -0.0007 0.34977 0.10538 0.41088 0.19184 0.41088 L 0.38506 0.41088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0.19688 -2.96296E-6 C 0.28507 -2.96296E-6 0.39375 -0.11018 0.39375 -0.19953 L 0.39375 -0.39907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60648"/>
            <a:ext cx="5256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96" y="1183978"/>
            <a:ext cx="8805616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выписать только 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числа, 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которые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делятся на 2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ru-RU" sz="5400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2 3 4 5 6 7 8 9 10 </a:t>
            </a:r>
            <a:endParaRPr lang="ru-RU" sz="5400" cap="none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</a:t>
            </a:r>
            <a:r>
              <a:rPr lang="ru-RU" sz="5400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12 13 14 15 16 17 18 19 20</a:t>
            </a:r>
          </a:p>
        </p:txBody>
      </p:sp>
      <p:pic>
        <p:nvPicPr>
          <p:cNvPr id="717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0" y="6040436"/>
            <a:ext cx="1743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60835" y="53012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50780" y="593467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4358" y="530338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26494" y="5987552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68630" y="531527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38279" y="5987552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5320635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5934669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87535" y="5298811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935551" y="5884053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34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0CBD8"/>
            </a:gs>
            <a:gs pos="50000">
              <a:schemeClr val="bg1"/>
            </a:gs>
            <a:gs pos="100000">
              <a:srgbClr val="50CBD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 (688x493, 13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700213"/>
            <a:ext cx="4392612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 (463x503, 9Kb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04813"/>
            <a:ext cx="1874838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 (400x462, 8Kb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52963"/>
            <a:ext cx="1751013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 (403x563, 8Kb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3357563"/>
            <a:ext cx="2330450" cy="325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 (402x566, 9Kb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620713"/>
            <a:ext cx="137953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9" descr=" (592x391, 14Kb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338" y="6669088"/>
            <a:ext cx="3743325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 (592x391, 14Kb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5525" y="5157788"/>
            <a:ext cx="3384550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 descr=" (354x572, 10Kb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41438"/>
            <a:ext cx="3052763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 (366x515, 7Kb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852738"/>
            <a:ext cx="168751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15" descr=" (403x563, 8Kb)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49275"/>
            <a:ext cx="270351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16" descr="sari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133600"/>
            <a:ext cx="1333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джен301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жен.wav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AutoShape 1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25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97344 -0.000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63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3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16667 0.20069 C 0.20156 0.24606 0.25399 0.27153 0.30833 0.27153 C 0.37049 0.27153 0.42031 0.24606 0.45521 0.20069 L 0.62205 2.59259E-6 " pathEditMode="relative" rAng="0" ptsTypes="FffFF">
                                      <p:cBhvr>
                                        <p:cTn id="37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94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46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1713 L -0.60642 0.01713 L -0.60642 0.67338 L -0.03038 0.67338 L -0.03038 0.01713 Z " pathEditMode="relative" rAng="0" ptsTypes="FFFFF">
                                      <p:cBhvr>
                                        <p:cTn id="47" dur="3000" spd="-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02" y="3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5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8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143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8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1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6500"/>
                            </p:stCondLst>
                            <p:childTnLst>
                              <p:par>
                                <p:cTn id="1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1625 0.11019 " pathEditMode="relative" rAng="0" ptsTypes="AA">
                                      <p:cBhvr>
                                        <p:cTn id="126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59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4"/>
                </p:tgtEl>
              </p:cMediaNode>
            </p:audio>
          </p:childTnLst>
        </p:cTn>
      </p:par>
    </p:tnLst>
    <p:bldLst>
      <p:bldP spid="143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692" y="4163367"/>
            <a:ext cx="1921466" cy="252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240209"/>
            <a:ext cx="3446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Задачкина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4620" y="1163539"/>
            <a:ext cx="58834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1 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группа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стр. 81  задача  №?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2281" y="1917609"/>
            <a:ext cx="69379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2 </a:t>
            </a:r>
            <a:r>
              <a:rPr lang="ru-RU" sz="3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группа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стр.82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 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задача №2 (вторая)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4620" y="2563940"/>
            <a:ext cx="56958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3</a:t>
            </a:r>
            <a:r>
              <a:rPr lang="ru-RU" sz="3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 </a:t>
            </a:r>
            <a:r>
              <a:rPr lang="ru-RU" sz="3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группа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стр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. 82 задача №3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74773" y="3342134"/>
            <a:ext cx="56958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4</a:t>
            </a:r>
            <a:r>
              <a:rPr lang="ru-RU" sz="3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 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группа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стр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 .83  задача №3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4620" y="4149080"/>
            <a:ext cx="55708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5</a:t>
            </a:r>
            <a:r>
              <a:rPr lang="ru-RU" sz="3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 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группа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стр.83  задача №?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7" name="Picture 5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0437"/>
            <a:ext cx="17430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2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группа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81  задача  №?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5819" y="1916832"/>
            <a:ext cx="60523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 *2=18 (Л)- всего.</a:t>
            </a:r>
          </a:p>
          <a:p>
            <a:pPr marL="0" indent="0" algn="ctr">
              <a:buNone/>
            </a:pP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 : 18 литров.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316065"/>
            <a:ext cx="19208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65305"/>
            <a:ext cx="669925" cy="62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0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880" y="40466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группа 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стр.82</a:t>
            </a:r>
            <a:r>
              <a:rPr lang="ru-RU" sz="32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задача №2 (вторая)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73" y="4241800"/>
            <a:ext cx="19208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52855" y="1700808"/>
            <a:ext cx="95194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: 3=2 (д)- получили  яблок.</a:t>
            </a:r>
          </a:p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2 ДЕТЕЙ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7" y="6157912"/>
            <a:ext cx="6699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4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342</Words>
  <Application>Microsoft Office PowerPoint</Application>
  <PresentationFormat>Экран (4:3)</PresentationFormat>
  <Paragraphs>121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Оформление по умолчанию</vt:lpstr>
      <vt:lpstr>1_Тема Office</vt:lpstr>
      <vt:lpstr>Презентация PowerPoint</vt:lpstr>
      <vt:lpstr>17, 16, 6, 9, 5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группа стр. 81  задача  №? </vt:lpstr>
      <vt:lpstr>Презентация PowerPoint</vt:lpstr>
      <vt:lpstr>3 группа стр. 82 задача №3  </vt:lpstr>
      <vt:lpstr>4 группа стр .83  задача №3 </vt:lpstr>
      <vt:lpstr>5 группа стр.83  задача №?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39</cp:revision>
  <dcterms:created xsi:type="dcterms:W3CDTF">2015-04-05T16:39:47Z</dcterms:created>
  <dcterms:modified xsi:type="dcterms:W3CDTF">2015-08-21T18:52:39Z</dcterms:modified>
</cp:coreProperties>
</file>