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1" r:id="rId18"/>
    <p:sldId id="273" r:id="rId19"/>
    <p:sldId id="274" r:id="rId20"/>
    <p:sldId id="282" r:id="rId21"/>
    <p:sldId id="278" r:id="rId22"/>
    <p:sldId id="280" r:id="rId23"/>
    <p:sldId id="28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9BF1E-9785-4F8D-9A0F-8D046FA302D5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257-B52F-479E-AB5A-01BA7B86D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9BF1E-9785-4F8D-9A0F-8D046FA302D5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257-B52F-479E-AB5A-01BA7B86D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9BF1E-9785-4F8D-9A0F-8D046FA302D5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257-B52F-479E-AB5A-01BA7B86D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9BF1E-9785-4F8D-9A0F-8D046FA302D5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257-B52F-479E-AB5A-01BA7B86D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9BF1E-9785-4F8D-9A0F-8D046FA302D5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257-B52F-479E-AB5A-01BA7B86D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9BF1E-9785-4F8D-9A0F-8D046FA302D5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257-B52F-479E-AB5A-01BA7B86D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9BF1E-9785-4F8D-9A0F-8D046FA302D5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257-B52F-479E-AB5A-01BA7B86D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9BF1E-9785-4F8D-9A0F-8D046FA302D5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257-B52F-479E-AB5A-01BA7B86D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9BF1E-9785-4F8D-9A0F-8D046FA302D5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257-B52F-479E-AB5A-01BA7B86D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9BF1E-9785-4F8D-9A0F-8D046FA302D5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257-B52F-479E-AB5A-01BA7B86D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9BF1E-9785-4F8D-9A0F-8D046FA302D5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63F257-B52F-479E-AB5A-01BA7B86D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A9BF1E-9785-4F8D-9A0F-8D046FA302D5}" type="datetimeFigureOut">
              <a:rPr lang="ru-RU" smtClean="0"/>
              <a:pPr/>
              <a:t>23.08.2015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63F257-B52F-479E-AB5A-01BA7B86DA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00562" y="3357562"/>
            <a:ext cx="31432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Выполнила ученица 1 «А» класса:</a:t>
            </a:r>
          </a:p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400" b="1" dirty="0" err="1" smtClean="0">
                <a:solidFill>
                  <a:schemeClr val="tx2">
                    <a:lumMod val="75000"/>
                  </a:schemeClr>
                </a:solidFill>
              </a:rPr>
              <a:t>Клешаева</a:t>
            </a:r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 Дарья</a:t>
            </a:r>
          </a:p>
          <a:p>
            <a:r>
              <a:rPr lang="ru-RU" sz="1400" b="1" dirty="0" smtClean="0">
                <a:solidFill>
                  <a:schemeClr val="tx2">
                    <a:lumMod val="75000"/>
                  </a:schemeClr>
                </a:solidFill>
              </a:rPr>
              <a:t> Руководитель: Медведева Т.А.</a:t>
            </a:r>
          </a:p>
          <a:p>
            <a:endParaRPr lang="ru-RU" sz="1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428604"/>
            <a:ext cx="7715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МБОУ «</a:t>
            </a:r>
            <a:r>
              <a:rPr lang="ru-RU" b="1" cap="none" spc="0" dirty="0" err="1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Быстроистокская</a:t>
            </a:r>
            <a:r>
              <a:rPr lang="ru-RU" b="1" cap="none" spc="0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общеобразовательная полная школа»</a:t>
            </a:r>
            <a:endParaRPr lang="ru-RU" b="1" cap="none" spc="0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6000768"/>
            <a:ext cx="2518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с. Быстрый Исток 2015г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1571612"/>
            <a:ext cx="4804520" cy="58477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«Покормите птиц зимой»</a:t>
            </a:r>
          </a:p>
        </p:txBody>
      </p:sp>
      <p:pic>
        <p:nvPicPr>
          <p:cNvPr id="8" name="Picture 2" descr="E:\ФОТО\набор 2014-2018\1 класс 2014\сентябрь- октябрь\DSC000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2571744"/>
            <a:ext cx="1823194" cy="2308171"/>
          </a:xfrm>
          <a:prstGeom prst="roundRect">
            <a:avLst/>
          </a:prstGeom>
          <a:noFill/>
          <a:ln w="57150">
            <a:solidFill>
              <a:srgbClr val="00206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428860" y="785794"/>
            <a:ext cx="4929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        ПРОЕКТ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Уроки рисования карандашом для начинающих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08" y="1357298"/>
            <a:ext cx="5429288" cy="350044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28926" y="500042"/>
            <a:ext cx="35004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</a:rPr>
              <a:t>   СОРОКА</a:t>
            </a:r>
            <a:endParaRPr lang="ru-RU" sz="4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85786" y="4786322"/>
            <a:ext cx="757242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5000636"/>
            <a:ext cx="74295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Сорока – осёдлая, всеядная птица. Питается насекомыми, грызунами, птенцами, яйцами, семенами, различных растений.  Зиму проводит вблизи поселений человека, питаясь отбросами.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14356"/>
            <a:ext cx="35004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</a:rPr>
              <a:t>     ВОРОНА</a:t>
            </a:r>
            <a:endParaRPr lang="ru-RU" sz="4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3556" name="Picture 4" descr="охота в Пензенской области,охота на ворону,охота на ворону в. Yükle - 2 December 2014 - Blog - Allforp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00174"/>
            <a:ext cx="2857500" cy="2286001"/>
          </a:xfrm>
          <a:prstGeom prst="rect">
            <a:avLst/>
          </a:prstGeom>
          <a:noFill/>
        </p:spPr>
      </p:pic>
      <p:pic>
        <p:nvPicPr>
          <p:cNvPr id="23558" name="Picture 6" descr="Сказка Мудрая ворона читать текст онлайн, скачать бесплатно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29256" y="1571612"/>
            <a:ext cx="3057073" cy="204890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072066" y="642918"/>
            <a:ext cx="35004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</a:rPr>
              <a:t>     ВОРОН</a:t>
            </a:r>
            <a:endParaRPr lang="ru-RU" sz="4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5786" y="4786322"/>
            <a:ext cx="757242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5000636"/>
            <a:ext cx="72866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Ворона - это всеядная птица. Главное место в питании занимает падаль, которой птица кормится на свалках и у скотобоен. В этом отношении ворона выступает как санитарная птица. Зиму проводит у жилья человека, питаясь на помойках и свалках пищевыми отбросами.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JoyReactor - смешные картинки и другие приколы: комиксы, гиф анимация, видео, лучший интеллектуальный юмор.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2857488" y="1142984"/>
            <a:ext cx="3214710" cy="333377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00298" y="357166"/>
            <a:ext cx="49292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</a:rPr>
              <a:t>   СИЗЫЙ   ГОЛУБЬ</a:t>
            </a:r>
            <a:endParaRPr lang="ru-RU" sz="4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785786" y="4786322"/>
            <a:ext cx="757242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4929198"/>
            <a:ext cx="72866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Голубь – осёдлая птица, питается в основном растительными кормами: семенами, ягодами, плодами фруктовых деревьев. В местах проживания человека легко приспосабливается к употреблению в пищу пищевых отбросов и бросового зерна. Изредка употребляет в пищу насекомых.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иница - Стихи и Проза Росс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2143108" y="1071546"/>
            <a:ext cx="3786214" cy="337689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428604"/>
            <a:ext cx="60007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</a:rPr>
              <a:t>   БОЛЬШАЯ  СИНИЦА</a:t>
            </a:r>
            <a:endParaRPr lang="ru-RU" sz="4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85786" y="4786322"/>
            <a:ext cx="757242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4795897"/>
            <a:ext cx="750099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Синица – осёдлая птица. В летний период питается насекомыми и их личинками,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чем приносит огромную  пользу, уничтожая большое количество лесных вредителей</a:t>
            </a:r>
            <a:r>
              <a:rPr lang="ru-RU" sz="1600" dirty="0" smtClean="0"/>
              <a:t>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зимний период птицы питаются растительной пищей, употребляя семена растений. Часто посещают птичьи кормушки, где кормятся семечками подсолнуха, остатками пищи, несолёным салом и сливками из оставленных молочных пакетов.</a:t>
            </a:r>
          </a:p>
          <a:p>
            <a:pPr algn="just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писание дятел сочин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43240" y="1142984"/>
            <a:ext cx="2857520" cy="34047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14612" y="428604"/>
            <a:ext cx="35004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</a:rPr>
              <a:t>     ДЯТЕЛ</a:t>
            </a:r>
            <a:endParaRPr lang="ru-RU" sz="4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85786" y="4786322"/>
            <a:ext cx="757242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4929198"/>
            <a:ext cx="74295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Дятел — полезная птица, она уничтожает опасных для леса вредителей. Весной и летом дятлы в больших количествах поедают различных насекомых и их личинок.  Осенью и зимой питаются семенами хвойных деревьев. В холодное время года дятлов нередко можно увидеть возле жилья человека, где они посещают птичьи кормушки либо добывают  корм на помойках.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ТИЦЫ. . ПОПОЛЗЕНЬ - ПТИЦЫ - ПОЧЕМУЧКИ - Каталог файлов - САЙТ ДЛЯ ВОСПИТАТЕЛЕЙ И РОДИТЕЛ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000108"/>
            <a:ext cx="3714776" cy="356618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357166"/>
            <a:ext cx="45720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</a:rPr>
              <a:t>      ПОПОЛЗЕНЬ</a:t>
            </a:r>
            <a:endParaRPr lang="ru-RU" sz="4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57224" y="4714884"/>
            <a:ext cx="757242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4857760"/>
            <a:ext cx="73581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Поползень – осёдлая птица. Питается семенами ели, сосны, орешками, иногда долбит кору, извлекая из-под неё личинок насекомых. Запасает пищу впрок, засовывая в трещины деревьев жёлуди, орешки, семена. Питаясь жуками, большая часть из которых вредит деревьям, эта птица приносит лесу большую пользу.  Зимой охотно прилетает к птичьим кормушкам</a:t>
            </a:r>
            <a:r>
              <a:rPr lang="ru-RU" sz="1600" dirty="0" smtClean="0"/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язание красивых салфеток с лебедями - волнистый попугай и саха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1142984"/>
            <a:ext cx="3214710" cy="343641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86050" y="500042"/>
            <a:ext cx="49292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</a:rPr>
              <a:t>    </a:t>
            </a:r>
            <a:endParaRPr lang="ru-RU" sz="4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4546" y="428604"/>
            <a:ext cx="45720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</a:rPr>
              <a:t>     СВИРИСТЕЛЬ</a:t>
            </a:r>
            <a:endParaRPr lang="ru-RU" sz="4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85786" y="4786322"/>
            <a:ext cx="757242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5000636"/>
            <a:ext cx="750099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Свиристель- кочующая птица. В нашем селе мы можем её увидеть только зимой. Питаются ягодами рябины, калины, боярышника, крушины, шиповника. Птицы необычайно прожорливы и глотают ягоды целиком, не расклёвывая.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оклад про птицу снегирь 1 клас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142984"/>
            <a:ext cx="3929090" cy="347221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357166"/>
            <a:ext cx="45720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</a:rPr>
              <a:t>        СНЕГИРЬ</a:t>
            </a:r>
            <a:endParaRPr lang="ru-RU" sz="4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00100" y="4786322"/>
            <a:ext cx="757242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5000636"/>
            <a:ext cx="72866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Снегирь- кочующая птица. Питается растительной пищей — семенами деревьев, их почками  и ягодами. </a:t>
            </a:r>
            <a:r>
              <a:rPr lang="ru-RU" sz="1600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Кормясь ягодами, выедает из них семена, оставляя мякоть.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571480"/>
            <a:ext cx="821537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              Меню для птиц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</a:rPr>
              <a:t>семена подсолнечника, арбуза, тыквы, дыни,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 огурцов, кабачков;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</a:rPr>
              <a:t>просо, овёс, пшено;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</a:rPr>
              <a:t>ягоды рябины, калины, боярышника,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 шиповника;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</a:rPr>
              <a:t>кусочки несолёного сала, мяса;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</a:rPr>
              <a:t>крошки подсушённого белого хлеба.</a:t>
            </a:r>
          </a:p>
          <a:p>
            <a:r>
              <a:rPr lang="ru-RU" sz="4800" b="1" dirty="0" smtClean="0">
                <a:solidFill>
                  <a:srgbClr val="002060"/>
                </a:solidFill>
              </a:rPr>
              <a:t>     </a:t>
            </a:r>
          </a:p>
          <a:p>
            <a:r>
              <a:rPr lang="ru-RU" sz="4800" b="1" dirty="0" smtClean="0">
                <a:solidFill>
                  <a:srgbClr val="002060"/>
                </a:solidFill>
              </a:rPr>
              <a:t>    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85786" y="5357826"/>
            <a:ext cx="7572428" cy="92869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28662" y="5500702"/>
            <a:ext cx="721523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каждой птицы свои предпочтения. Главное – не дать им погибнуть от голода в зимнюю стужу, когда найти корм птицам значительно труднее, чем летом.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ои документы\Мои документы 1 класс 2014 г\проекты\Клешаева\фото кормушки\DSCN60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142984"/>
            <a:ext cx="2857520" cy="2499927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27" name="Picture 3" descr="D:\мои документы\Мои документы 1 класс 2014 г\проекты\Клешаева\фото кормушки\DSCN60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3857628"/>
            <a:ext cx="2439075" cy="2498430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28" name="Picture 4" descr="D:\мои документы\Мои документы 1 класс 2014 г\проекты\Клешаева\фото кормушки\DSCN60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1142984"/>
            <a:ext cx="2804324" cy="2500330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29" name="Picture 5" descr="D:\мои документы\Мои документы 1 класс 2014 г\проекты\Клешаева\фото кормушки\DSCN603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00100" y="3929066"/>
            <a:ext cx="2752982" cy="2360607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357290" y="428604"/>
            <a:ext cx="685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Мы с папой мастерим кормушку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142984"/>
            <a:ext cx="800105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                        </a:t>
            </a:r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</a:rPr>
              <a:t>Цель:</a:t>
            </a:r>
          </a:p>
          <a:p>
            <a:pPr algn="ctr">
              <a:buFont typeface="Wingdings" pitchFamily="2" charset="2"/>
              <a:buChar char="ü"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оказание помощи зимующим</a:t>
            </a:r>
          </a:p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    птицам нашей местности.</a:t>
            </a: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:\Новая папка\фото даша  кормушка\DSCN60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500174"/>
            <a:ext cx="3383990" cy="2643206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</p:pic>
      <p:pic>
        <p:nvPicPr>
          <p:cNvPr id="1027" name="Picture 3" descr="M:\Новая папка\фото даша  кормушка\DSCN604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3643314"/>
            <a:ext cx="3147670" cy="2360607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357290" y="428604"/>
            <a:ext cx="685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                 Кормушка готова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5984" y="642918"/>
            <a:ext cx="56436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Мои наблюдения</a:t>
            </a:r>
            <a:endParaRPr lang="ru-RU" sz="4800" b="1" dirty="0">
              <a:solidFill>
                <a:srgbClr val="00206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34" y="1785926"/>
          <a:ext cx="8143932" cy="2839212"/>
        </p:xfrm>
        <a:graphic>
          <a:graphicData uri="http://schemas.openxmlformats.org/drawingml/2006/table">
            <a:tbl>
              <a:tblPr/>
              <a:tblGrid>
                <a:gridCol w="1461935"/>
                <a:gridCol w="2195551"/>
                <a:gridCol w="1544920"/>
                <a:gridCol w="2941526"/>
              </a:tblGrid>
              <a:tr h="4603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Дата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Температура воздуха</a:t>
                      </a:r>
                      <a:endParaRPr lang="ru-RU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Кол-во птиц</a:t>
                      </a:r>
                      <a:endParaRPr lang="ru-RU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Какие птицы прилетали</a:t>
                      </a:r>
                      <a:endParaRPr lang="ru-RU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7.01.2013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-10°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 воробья,2 синицы</a:t>
                      </a:r>
                      <a:endParaRPr lang="ru-RU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8.01.2013</a:t>
                      </a:r>
                      <a:endParaRPr lang="ru-RU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-12°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8</a:t>
                      </a:r>
                      <a:endParaRPr lang="ru-RU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3 воробья, 5 синиц</a:t>
                      </a:r>
                      <a:endParaRPr lang="ru-RU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9.01.2013</a:t>
                      </a:r>
                      <a:endParaRPr lang="ru-RU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-12°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7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3 воробья, 4 синицы</a:t>
                      </a:r>
                      <a:endParaRPr lang="ru-RU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10.01.2013</a:t>
                      </a:r>
                      <a:endParaRPr lang="ru-RU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-18°</a:t>
                      </a:r>
                      <a:endParaRPr lang="ru-RU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4</a:t>
                      </a:r>
                      <a:r>
                        <a:rPr lang="ru-RU" sz="180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8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воробья, 6 синиц</a:t>
                      </a:r>
                      <a:endParaRPr lang="ru-RU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11.01.2013</a:t>
                      </a:r>
                      <a:endParaRPr lang="ru-RU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-20°</a:t>
                      </a:r>
                      <a:endParaRPr lang="ru-RU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5 воробьёв, 5 синиц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12.01.2013</a:t>
                      </a:r>
                      <a:endParaRPr lang="ru-RU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-24°</a:t>
                      </a:r>
                      <a:endParaRPr lang="ru-RU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14</a:t>
                      </a:r>
                      <a:endParaRPr lang="ru-RU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 воробьёв, 8 синиц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18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13.01.2013</a:t>
                      </a:r>
                      <a:endParaRPr lang="ru-RU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-14°</a:t>
                      </a:r>
                      <a:endParaRPr lang="ru-RU" sz="180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10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6</a:t>
                      </a:r>
                      <a:r>
                        <a:rPr lang="ru-RU" sz="18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1800" b="1" dirty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воробьёв, 4 синицы</a:t>
                      </a:r>
                      <a:endParaRPr lang="ru-RU" sz="18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78" marR="6857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857224" y="4786322"/>
            <a:ext cx="757242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5000636"/>
            <a:ext cx="7286676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1600" b="1" u="sng" dirty="0" smtClean="0"/>
              <a:t>Выводы</a:t>
            </a:r>
            <a:r>
              <a:rPr lang="ru-RU" sz="1600" b="1" dirty="0" smtClean="0"/>
              <a:t>:</a:t>
            </a:r>
            <a:r>
              <a:rPr lang="ru-RU" sz="1600" dirty="0" smtClean="0"/>
              <a:t> в холодную погоду на кормушку прилетает больше пернатых гостей. Таким образом, моя гипотеза подтверждается, если постоянно подкармливать зимующих птиц то, тем самым мы помогаем им пережить холодный период года и сохраняем их численность.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43240" y="1500174"/>
            <a:ext cx="30003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Сугробами засыпаны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Бугры, дворы, дорожки,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могут пташки отыскать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 зернышка, ни крошки.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вот летают все слабей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Ворона, галка, воробей…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Скорей на помощь, дети!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в этот самый трудный час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Спасенье птицы ждут от вас.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Кормите их! Согрейте!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Повесьте домик на суку!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Рассыпьте крошки на снегу,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то и манной кашки…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оживут бедняжки!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небу весело скользя,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Взлетят пернатые друзья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пропоют, чирикая:</a:t>
            </a:r>
            <a:endParaRPr lang="ru-RU" sz="1600" dirty="0" smtClean="0">
              <a:solidFill>
                <a:srgbClr val="00206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«Спасибо вам великое!»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428604"/>
            <a:ext cx="2511958" cy="1904793"/>
          </a:xfrm>
          <a:prstGeom prst="round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7" name="Picture 4" descr="90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00760" y="4286256"/>
            <a:ext cx="2705128" cy="1978025"/>
          </a:xfrm>
          <a:prstGeom prst="roundRect">
            <a:avLst/>
          </a:prstGeom>
          <a:noFill/>
          <a:ln w="38100">
            <a:solidFill>
              <a:srgbClr val="002060"/>
            </a:solidFill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214554"/>
            <a:ext cx="79296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Спасибо</a:t>
            </a:r>
          </a:p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 за внимание!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857232"/>
            <a:ext cx="821537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                      </a:t>
            </a:r>
            <a:r>
              <a:rPr lang="ru-RU" sz="4400" b="1" dirty="0" smtClean="0">
                <a:solidFill>
                  <a:srgbClr val="002060"/>
                </a:solidFill>
              </a:rPr>
              <a:t>Гипотеза:</a:t>
            </a:r>
          </a:p>
          <a:p>
            <a:endParaRPr lang="ru-RU" sz="44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я думаю, что если мы будем подкармливать птиц зимой, то они смогут пережить зиму.</a:t>
            </a:r>
          </a:p>
          <a:p>
            <a:endParaRPr lang="ru-RU" sz="4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14356"/>
            <a:ext cx="792961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</a:rPr>
              <a:t>                Задачи: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расширить представления о жизни зимующих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птиц  нашего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села;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-провести наблюдения за поведением и питанием зимующих птиц;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изготовить кормушки для птиц;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составить меню для птиц;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придумать листовки «Помоги птицам!» 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-привлечь одноклассников в оказании помощи птицам.</a:t>
            </a:r>
          </a:p>
          <a:p>
            <a:pPr>
              <a:buFont typeface="Wingdings" pitchFamily="2" charset="2"/>
              <a:buChar char="ü"/>
            </a:pPr>
            <a:endParaRPr lang="ru-RU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642918"/>
            <a:ext cx="8501122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                Этапы работы:</a:t>
            </a:r>
          </a:p>
          <a:p>
            <a:r>
              <a:rPr lang="ru-RU" sz="4800" b="1" dirty="0" smtClean="0">
                <a:solidFill>
                  <a:srgbClr val="002060"/>
                </a:solidFill>
              </a:rPr>
              <a:t>		 1.Теоретический: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</a:rPr>
              <a:t> узнать какие виды птиц зимуют в нашем селе;</a:t>
            </a: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</a:rPr>
              <a:t> какова роль зимующих птиц в природе и жизни 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  человека;</a:t>
            </a: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</a:rPr>
              <a:t> найти информацию о том, чем питаются птицы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 зимой, как они приспосабливаются к зимним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 условиям.</a:t>
            </a:r>
          </a:p>
          <a:p>
            <a:pPr>
              <a:buFont typeface="Wingdings" pitchFamily="2" charset="2"/>
              <a:buChar char="ü"/>
            </a:pP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714356"/>
            <a:ext cx="785818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            2.Практический: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</a:rPr>
              <a:t> сделать и развесить кормушки для птиц;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</a:rPr>
              <a:t> содержать их в чистоте;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</a:rPr>
              <a:t>следить, чтобы в кормушках постоянно был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 корм;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</a:rPr>
              <a:t>сделать и распространить листовки «Помоги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 зимующим птицам!»</a:t>
            </a:r>
          </a:p>
          <a:p>
            <a:pPr>
              <a:buFont typeface="Wingdings" pitchFamily="2" charset="2"/>
              <a:buChar char="ü"/>
            </a:pPr>
            <a:endParaRPr lang="ru-RU" sz="2800" b="1" dirty="0" smtClean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ü"/>
            </a:pP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642918"/>
            <a:ext cx="83582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              3.Наблюдение: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</a:rPr>
              <a:t>подсчитывать число птиц, прилетающих к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   кормушке;</a:t>
            </a:r>
          </a:p>
          <a:p>
            <a:pPr>
              <a:buFont typeface="Wingdings" pitchFamily="2" charset="2"/>
              <a:buChar char="ü"/>
            </a:pPr>
            <a:r>
              <a:rPr lang="ru-RU" sz="2800" b="1" dirty="0" smtClean="0">
                <a:solidFill>
                  <a:srgbClr val="002060"/>
                </a:solidFill>
              </a:rPr>
              <a:t> наблюдать за поведением птиц.</a:t>
            </a:r>
          </a:p>
          <a:p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000240"/>
            <a:ext cx="8072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Зимующие птицы </a:t>
            </a:r>
          </a:p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нашего села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500042"/>
            <a:ext cx="35004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</a:rPr>
              <a:t>   ВОРОБЕЙ</a:t>
            </a:r>
            <a:endParaRPr lang="ru-RU" sz="4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Стихи Маршака для детей - Картинка 166/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1285852" y="1214422"/>
            <a:ext cx="5500726" cy="3401764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785786" y="4786322"/>
            <a:ext cx="7572428" cy="157163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5000636"/>
            <a:ext cx="7358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Воробей - это осёдлая птица. В рацион воробья входят семена растений, отбросы различных продуктов, которые он подбирает в человеческих поселениях.</a:t>
            </a:r>
          </a:p>
          <a:p>
            <a:pPr algn="just" fontAlgn="base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868</Words>
  <Application>Microsoft Office PowerPoint</Application>
  <PresentationFormat>Экран (4:3)</PresentationFormat>
  <Paragraphs>131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52</cp:revision>
  <dcterms:created xsi:type="dcterms:W3CDTF">2015-03-25T14:31:46Z</dcterms:created>
  <dcterms:modified xsi:type="dcterms:W3CDTF">2015-08-23T16:53:07Z</dcterms:modified>
</cp:coreProperties>
</file>