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1" autoAdjust="0"/>
  </p:normalViewPr>
  <p:slideViewPr>
    <p:cSldViewPr>
      <p:cViewPr varScale="1">
        <p:scale>
          <a:sx n="115" d="100"/>
          <a:sy n="115" d="100"/>
        </p:scale>
        <p:origin x="-144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489A2-D66E-481A-91C2-482EBB149BDF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545ED-9B0F-4D2E-BD6B-7012D360C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373616" cy="2079104"/>
          </a:xfrm>
        </p:spPr>
        <p:txBody>
          <a:bodyPr>
            <a:noAutofit/>
          </a:bodyPr>
          <a:lstStyle/>
          <a:p>
            <a:r>
              <a:rPr lang="en-US" sz="20000" dirty="0" smtClean="0">
                <a:solidFill>
                  <a:srgbClr val="FFFF00"/>
                </a:solidFill>
              </a:rPr>
              <a:t>It is a…</a:t>
            </a:r>
            <a:endParaRPr lang="ru-RU" sz="20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1216346_1245484238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6134" y="-11826"/>
            <a:ext cx="9450662" cy="7041226"/>
          </a:xfrm>
        </p:spPr>
      </p:pic>
    </p:spTree>
  </p:cSld>
  <p:clrMapOvr>
    <a:masterClrMapping/>
  </p:clrMapOvr>
  <p:transition spd="slow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042498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302200" cy="6858000"/>
          </a:xfrm>
        </p:spPr>
      </p:pic>
    </p:spTree>
  </p:cSld>
  <p:clrMapOvr>
    <a:masterClrMapping/>
  </p:clrMapOvr>
  <p:transition spd="slow"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b6f7bbc0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pull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102311784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97848"/>
            <a:ext cx="9144000" cy="7443787"/>
          </a:xfrm>
        </p:spPr>
      </p:pic>
    </p:spTree>
  </p:cSld>
  <p:clrMapOvr>
    <a:masterClrMapping/>
  </p:clrMapOvr>
  <p:transition spd="slow"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nstras.lt_13421733723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12576" y="116632"/>
            <a:ext cx="10452495" cy="6741368"/>
          </a:xfrm>
        </p:spPr>
      </p:pic>
    </p:spTree>
  </p:cSld>
  <p:clrMapOvr>
    <a:masterClrMapping/>
  </p:clrMapOvr>
  <p:transition spd="slow">
    <p:strips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etr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17621" cy="6858000"/>
          </a:xfrm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00x600124619884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19" y="-99391"/>
            <a:ext cx="9252520" cy="6942410"/>
          </a:xfrm>
        </p:spPr>
      </p:pic>
    </p:spTree>
  </p:cSld>
  <p:clrMapOvr>
    <a:masterClrMapping/>
  </p:clrMapOvr>
  <p:transition spd="slow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72ec3_28333d36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-99392"/>
            <a:ext cx="9721080" cy="6957392"/>
          </a:xfrm>
        </p:spPr>
      </p:pic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16b3bb21f7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10153128" cy="6858000"/>
          </a:xfrm>
        </p:spPr>
      </p:pic>
    </p:spTree>
  </p:cSld>
  <p:clrMapOvr>
    <a:masterClrMapping/>
  </p:clrMapOvr>
  <p:transition spd="slow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32_ubsub-si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4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10348058" cy="6957392"/>
          </a:xfrm>
        </p:spPr>
      </p:pic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0x480_tsveta-oranzhevyij-animals-zelenyij-parrot-col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2522" y="-99392"/>
            <a:ext cx="9385042" cy="7038782"/>
          </a:xfrm>
        </p:spPr>
      </p:pic>
    </p:spTree>
  </p:cSld>
  <p:clrMapOvr>
    <a:masterClrMapping/>
  </p:clrMapOvr>
  <p:transition spd="slow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1024d8ca819c10cd8ca86782fb89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85916" y="-71539"/>
            <a:ext cx="9338436" cy="7011011"/>
          </a:xfrm>
        </p:spPr>
      </p:pic>
    </p:spTree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49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6887518"/>
          </a:xfrm>
        </p:spPr>
      </p:pic>
    </p:spTree>
  </p:cSld>
  <p:clrMapOvr>
    <a:masterClrMapping/>
  </p:clrMapOvr>
  <p:transition spd="slow">
    <p:checke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It is a…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6</cp:revision>
  <dcterms:created xsi:type="dcterms:W3CDTF">2014-02-11T15:48:05Z</dcterms:created>
  <dcterms:modified xsi:type="dcterms:W3CDTF">2014-02-11T16:55:07Z</dcterms:modified>
</cp:coreProperties>
</file>