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3" r:id="rId5"/>
    <p:sldId id="264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F919C-1871-4FCD-88CB-8F95347D540B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84733-E100-4F4E-B14E-249FE7E01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215370" cy="621510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07157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НАТЮРМОРТ В ГРАФИКЕ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5786454"/>
            <a:ext cx="3500462" cy="71438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sz="2100" dirty="0">
                <a:solidFill>
                  <a:srgbClr val="002060"/>
                </a:solidFill>
              </a:rPr>
              <a:t>учитель </a:t>
            </a:r>
          </a:p>
          <a:p>
            <a:r>
              <a:rPr lang="ru-RU" sz="2100" dirty="0">
                <a:solidFill>
                  <a:srgbClr val="002060"/>
                </a:solidFill>
              </a:rPr>
              <a:t>	Изобразительного искусства</a:t>
            </a:r>
          </a:p>
          <a:p>
            <a:r>
              <a:rPr lang="ru-RU" sz="2100" dirty="0">
                <a:solidFill>
                  <a:srgbClr val="002060"/>
                </a:solidFill>
              </a:rPr>
              <a:t>Нифонтова Светлана Владимировна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2400" u="sng" dirty="0"/>
              <a:t>Графика - действенный инструмент познания и отражения жизни, приобщения к достижениям искусств и культуры, в основе лежит рисунок.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643050"/>
            <a:ext cx="757242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u="sng" dirty="0" smtClean="0"/>
              <a:t>Главное выразительное средство рисунка - линия. </a:t>
            </a:r>
            <a:endParaRPr lang="ru-RU" sz="36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00200"/>
            <a:ext cx="7500989" cy="48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Объем в графике</a:t>
            </a:r>
            <a:endParaRPr lang="ru-RU" dirty="0"/>
          </a:p>
        </p:txBody>
      </p:sp>
      <p:pic>
        <p:nvPicPr>
          <p:cNvPr id="5" name="Содержимое 4" descr="File1025_изменить размер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364333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785926"/>
            <a:ext cx="421484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Графика в цвете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414340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00174"/>
            <a:ext cx="400052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ВИДЫ ШТРИХОВКИ И ТУШЕВКИ в графике.</a:t>
            </a: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71546"/>
            <a:ext cx="7858179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ДЛЯ НАНЕСЕНИЯ ТОНА ПРИМЕНЯЕТСЯ ПРИЕМ ШТРИХОВКИ</a:t>
            </a:r>
            <a:endParaRPr lang="ru-RU" sz="2400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342902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571612"/>
            <a:ext cx="421484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45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НАТЮРМОРТ В ГРАФИКЕ</vt:lpstr>
      <vt:lpstr>Графика - действенный инструмент познания и отражения жизни, приобщения к достижениям искусств и культуры, в основе лежит рисунок. </vt:lpstr>
      <vt:lpstr>Главное выразительное средство рисунка - линия. </vt:lpstr>
      <vt:lpstr>Объем в графике</vt:lpstr>
      <vt:lpstr>Графика в цвете</vt:lpstr>
      <vt:lpstr>ВИДЫ ШТРИХОВКИ И ТУШЕВКИ в графике.</vt:lpstr>
      <vt:lpstr>ДЛЯ НАНЕСЕНИЯ ТОНА ПРИМЕНЯЕТСЯ ПРИЕМ ШТРИХОВКИ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НАТЮРМОРТ В ГРАФИКЕ</dc:title>
  <dc:creator>Нифонтов</dc:creator>
  <cp:lastModifiedBy>emashines</cp:lastModifiedBy>
  <cp:revision>17</cp:revision>
  <dcterms:created xsi:type="dcterms:W3CDTF">2010-11-24T10:37:03Z</dcterms:created>
  <dcterms:modified xsi:type="dcterms:W3CDTF">2015-08-24T08:04:58Z</dcterms:modified>
</cp:coreProperties>
</file>