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39B70-6061-4B65-893C-B81EA02C5CEC}" type="datetimeFigureOut">
              <a:rPr lang="ru-RU" smtClean="0"/>
              <a:t>24.08.2015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14C4-3FA6-4334-A43D-A77E658C6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982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39B70-6061-4B65-893C-B81EA02C5CEC}" type="datetimeFigureOut">
              <a:rPr lang="ru-RU" smtClean="0"/>
              <a:t>24.08.2015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14C4-3FA6-4334-A43D-A77E658C6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319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39B70-6061-4B65-893C-B81EA02C5CEC}" type="datetimeFigureOut">
              <a:rPr lang="ru-RU" smtClean="0"/>
              <a:t>24.08.2015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14C4-3FA6-4334-A43D-A77E658C6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164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39B70-6061-4B65-893C-B81EA02C5CEC}" type="datetimeFigureOut">
              <a:rPr lang="ru-RU" smtClean="0"/>
              <a:t>24.08.2015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14C4-3FA6-4334-A43D-A77E658C6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68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39B70-6061-4B65-893C-B81EA02C5CEC}" type="datetimeFigureOut">
              <a:rPr lang="ru-RU" smtClean="0"/>
              <a:t>24.08.2015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14C4-3FA6-4334-A43D-A77E658C6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243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39B70-6061-4B65-893C-B81EA02C5CEC}" type="datetimeFigureOut">
              <a:rPr lang="ru-RU" smtClean="0"/>
              <a:t>24.08.2015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14C4-3FA6-4334-A43D-A77E658C6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767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39B70-6061-4B65-893C-B81EA02C5CEC}" type="datetimeFigureOut">
              <a:rPr lang="ru-RU" smtClean="0"/>
              <a:t>24.08.2015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14C4-3FA6-4334-A43D-A77E658C6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392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39B70-6061-4B65-893C-B81EA02C5CEC}" type="datetimeFigureOut">
              <a:rPr lang="ru-RU" smtClean="0"/>
              <a:t>24.08.2015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14C4-3FA6-4334-A43D-A77E658C6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088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39B70-6061-4B65-893C-B81EA02C5CEC}" type="datetimeFigureOut">
              <a:rPr lang="ru-RU" smtClean="0"/>
              <a:t>24.08.2015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14C4-3FA6-4334-A43D-A77E658C6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37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39B70-6061-4B65-893C-B81EA02C5CEC}" type="datetimeFigureOut">
              <a:rPr lang="ru-RU" smtClean="0"/>
              <a:t>24.08.2015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14C4-3FA6-4334-A43D-A77E658C6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042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39B70-6061-4B65-893C-B81EA02C5CEC}" type="datetimeFigureOut">
              <a:rPr lang="ru-RU" smtClean="0"/>
              <a:t>24.08.2015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14C4-3FA6-4334-A43D-A77E658C6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229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39B70-6061-4B65-893C-B81EA02C5CEC}" type="datetimeFigureOut">
              <a:rPr lang="ru-RU" smtClean="0"/>
              <a:t>24.08.2015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F14C4-3FA6-4334-A43D-A77E658C6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272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Презентация к уроку математики по теме «Закрепление изученного в течение четверти»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492896"/>
            <a:ext cx="6368752" cy="170574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1 класс</a:t>
            </a:r>
          </a:p>
          <a:p>
            <a:r>
              <a:rPr lang="ru-RU" dirty="0" smtClean="0"/>
              <a:t>Урок разработан</a:t>
            </a:r>
          </a:p>
          <a:p>
            <a:r>
              <a:rPr lang="ru-RU" dirty="0" smtClean="0"/>
              <a:t> учителем начальной школы №276    Галыгиной Еленой Леонидовной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97468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17-7    10                            18   17</a:t>
            </a:r>
          </a:p>
          <a:p>
            <a:pPr marL="0" indent="0">
              <a:buNone/>
            </a:pPr>
            <a:r>
              <a:rPr lang="ru-RU" dirty="0" smtClean="0"/>
              <a:t>             17+1   19-1                         7    17</a:t>
            </a:r>
          </a:p>
          <a:p>
            <a:pPr marL="0" indent="0">
              <a:buNone/>
            </a:pPr>
            <a:r>
              <a:rPr lang="ru-RU" dirty="0" smtClean="0"/>
              <a:t>             16-1    14                             9     11</a:t>
            </a:r>
          </a:p>
          <a:p>
            <a:pPr marL="0" indent="0">
              <a:buNone/>
            </a:pPr>
            <a:r>
              <a:rPr lang="ru-RU" dirty="0" smtClean="0"/>
              <a:t>             16    17                                8+2   12-2</a:t>
            </a:r>
          </a:p>
          <a:p>
            <a:pPr marL="0" indent="0">
              <a:buNone/>
            </a:pPr>
            <a:r>
              <a:rPr lang="ru-RU" dirty="0" smtClean="0"/>
              <a:t>             20-10    12                          15    10+5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1700808"/>
            <a:ext cx="21602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607838" y="2348880"/>
            <a:ext cx="21602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4077072"/>
            <a:ext cx="21602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95736" y="3501008"/>
            <a:ext cx="21602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593751" y="2924944"/>
            <a:ext cx="222437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300192" y="1707434"/>
            <a:ext cx="21602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192180" y="2360543"/>
            <a:ext cx="21602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359759" y="4077072"/>
            <a:ext cx="21602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16216" y="3496749"/>
            <a:ext cx="21602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284404" y="2924944"/>
            <a:ext cx="21602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3013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540568" y="1628800"/>
            <a:ext cx="7920880" cy="4525963"/>
          </a:xfrm>
        </p:spPr>
        <p:txBody>
          <a:bodyPr>
            <a:noAutofit/>
          </a:bodyPr>
          <a:lstStyle/>
          <a:p>
            <a:pPr marL="2286000" lvl="5" indent="0">
              <a:buNone/>
            </a:pPr>
            <a:r>
              <a:rPr lang="ru-RU" sz="9600" dirty="0" smtClean="0"/>
              <a:t>Молодцы!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1035361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ртем\Desktop\отистация\687474703a2f2f6b6463736869726563686b612e6e61726f642e72752f696d616765732f6b757a2e6a70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89644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667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Артем\Desktop\отистация\593546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2238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8,5,6,4</a:t>
            </a:r>
            <a:endParaRPr lang="ru-RU" sz="6000" dirty="0"/>
          </a:p>
        </p:txBody>
      </p:sp>
      <p:pic>
        <p:nvPicPr>
          <p:cNvPr id="3076" name="Picture 4" descr="C:\Users\Артем\Desktop\отистация\b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86941"/>
            <a:ext cx="237626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Артем\Desktop\отистация\b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676400"/>
            <a:ext cx="2348813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Артем\Desktop\отистация\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-7732240"/>
            <a:ext cx="5538192" cy="705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Артем\Desktop\отистация\b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857" y="1676400"/>
            <a:ext cx="2348813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Артем\Desktop\отистация\b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5187" y="1676400"/>
            <a:ext cx="2348813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827584" y="3944652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046106" y="3501008"/>
            <a:ext cx="7920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292080" y="4329100"/>
            <a:ext cx="7920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7537545" y="4725144"/>
            <a:ext cx="8640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37623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44016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На поляне росло 3 грибочка. После дождя выросло ещё 10. Все их собрал Кузя.  Сколько грибов он принёс домой ?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7272808" cy="4475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21105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9036496" cy="12961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Кузя нашёл 12 яблок. 1 яблоко он съел. Сколько яблок у него осталось 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Артем\Desktop\отистация\UKk54cMQ7R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454" y="1556792"/>
            <a:ext cx="7776864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21900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Гномик подарил Кузе 15 ягодок малины и 1 ягодку клубники. На сколько больше было малинок ? </a:t>
            </a:r>
            <a:endParaRPr lang="ru-RU" dirty="0"/>
          </a:p>
        </p:txBody>
      </p:sp>
      <p:pic>
        <p:nvPicPr>
          <p:cNvPr id="6147" name="Picture 3" descr="C:\Users\Артем\Desktop\отистация\1397852067_18683611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1" y="2132856"/>
            <a:ext cx="3672407" cy="4495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8" name="Picture 4" descr="C:\Users\Артем\Desktop\отистация\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60442"/>
            <a:ext cx="5184577" cy="4495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21614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23762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 Кузя очень увлекается математикой. А вот эти примеры он не смог решить. Помогите ему!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20933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10см+1см=…см=…</a:t>
            </a:r>
            <a:r>
              <a:rPr lang="ru-RU" dirty="0" err="1" smtClean="0"/>
              <a:t>дм</a:t>
            </a:r>
            <a:r>
              <a:rPr lang="ru-RU" dirty="0" smtClean="0"/>
              <a:t>…см</a:t>
            </a:r>
          </a:p>
          <a:p>
            <a:pPr marL="0" indent="0">
              <a:buNone/>
            </a:pPr>
            <a:r>
              <a:rPr lang="ru-RU" dirty="0" smtClean="0"/>
              <a:t>                                    20см+1см=…см=…</a:t>
            </a:r>
            <a:r>
              <a:rPr lang="ru-RU" dirty="0" err="1" smtClean="0"/>
              <a:t>дм</a:t>
            </a:r>
            <a:r>
              <a:rPr lang="ru-RU" dirty="0" smtClean="0"/>
              <a:t>…см</a:t>
            </a:r>
          </a:p>
          <a:p>
            <a:pPr marL="0" indent="0">
              <a:buNone/>
            </a:pPr>
            <a:r>
              <a:rPr lang="ru-RU" dirty="0" smtClean="0"/>
              <a:t>                                     12см-2см=…см=…</a:t>
            </a:r>
            <a:r>
              <a:rPr lang="ru-RU" dirty="0" err="1" smtClean="0"/>
              <a:t>дм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7170" name="Picture 2" descr="C:\Users\Артем\Desktop\отистация\49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762" y="2204864"/>
            <a:ext cx="2808312" cy="3894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31051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5" name="Picture 3" descr="C:\Users\Артем\Desktop\отистация\book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32656"/>
            <a:ext cx="5616624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2564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146</Words>
  <Application>Microsoft Office PowerPoint</Application>
  <PresentationFormat>Экран (4:3)</PresentationFormat>
  <Paragraphs>18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к уроку математики по теме «Закрепление изученного в течение четверти» </vt:lpstr>
      <vt:lpstr>Презентация PowerPoint</vt:lpstr>
      <vt:lpstr>Презентация PowerPoint</vt:lpstr>
      <vt:lpstr>8,5,6,4</vt:lpstr>
      <vt:lpstr>На поляне росло 3 грибочка. После дождя выросло ещё 10. Все их собрал Кузя.  Сколько грибов он принёс домой ?</vt:lpstr>
      <vt:lpstr>Кузя нашёл 12 яблок. 1 яблоко он съел. Сколько яблок у него осталось ?</vt:lpstr>
      <vt:lpstr>Гномик подарил Кузе 15 ягодок малины и 1 ягодку клубники. На сколько больше было малинок ? </vt:lpstr>
      <vt:lpstr>. Кузя очень увлекается математикой. А вот эти примеры он не смог решить. Помогите ему!   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Артем</dc:creator>
  <cp:lastModifiedBy>7</cp:lastModifiedBy>
  <cp:revision>10</cp:revision>
  <dcterms:created xsi:type="dcterms:W3CDTF">2015-08-19T08:07:12Z</dcterms:created>
  <dcterms:modified xsi:type="dcterms:W3CDTF">2015-08-24T14:14:03Z</dcterms:modified>
</cp:coreProperties>
</file>