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72" r:id="rId7"/>
    <p:sldId id="262" r:id="rId8"/>
    <p:sldId id="263" r:id="rId9"/>
    <p:sldId id="264" r:id="rId10"/>
    <p:sldId id="273" r:id="rId11"/>
    <p:sldId id="274" r:id="rId12"/>
    <p:sldId id="275" r:id="rId13"/>
    <p:sldId id="277" r:id="rId14"/>
    <p:sldId id="265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5753221-E63C-4654-84AD-F32FE2F5DE1C}">
          <p14:sldIdLst>
            <p14:sldId id="256"/>
            <p14:sldId id="257"/>
            <p14:sldId id="258"/>
            <p14:sldId id="260"/>
            <p14:sldId id="261"/>
            <p14:sldId id="272"/>
            <p14:sldId id="262"/>
            <p14:sldId id="263"/>
            <p14:sldId id="264"/>
            <p14:sldId id="273"/>
            <p14:sldId id="274"/>
            <p14:sldId id="275"/>
            <p14:sldId id="277"/>
            <p14:sldId id="265"/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1" autoAdjust="0"/>
    <p:restoredTop sz="94660"/>
  </p:normalViewPr>
  <p:slideViewPr>
    <p:cSldViewPr>
      <p:cViewPr varScale="1">
        <p:scale>
          <a:sx n="61" d="100"/>
          <a:sy n="61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C40BB-B92D-4528-99AF-22543934A4B8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CD5DE-35C9-4B7C-87F0-0E528A644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343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0074F03-4FCC-4058-A884-55298F38BEF3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B78C5B59-279B-4615-919F-B067A41FD95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126808" cy="1542033"/>
          </a:xfrm>
        </p:spPr>
        <p:txBody>
          <a:bodyPr>
            <a:normAutofit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404663"/>
            <a:ext cx="7200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ГБОУ ВПО МО «Академия социального управления»</a:t>
            </a: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Кафедра дошкольного образования</a:t>
            </a: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Итоговая практико-значимая работа</a:t>
            </a:r>
          </a:p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В форме презентации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030051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по курсу кафедрального инвариантного модуля</a:t>
            </a: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«Актуальные проблемы развития детей дошкольного возраста в условиях реализации ФГОС дошкольного образования»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996480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«Развитие познавательных способностей дошкольников на основе индивидуально-дифференцированного подхода в условиях ДОО с применением компьютерной программы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Point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».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4036" y="3861048"/>
            <a:ext cx="50024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Слушатель: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Цветкова Светлана Александровна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Должность: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учитель-логопед</a:t>
            </a:r>
          </a:p>
          <a:p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работы: </a:t>
            </a:r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Можайск  МДОУ ЦРР д/с №5</a:t>
            </a:r>
          </a:p>
          <a:p>
            <a:endParaRPr lang="ru-RU" sz="1400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</a:t>
            </a:r>
            <a:r>
              <a:rPr lang="ru-RU" sz="14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Телефон: 8-916-570-91-12</a:t>
            </a:r>
          </a:p>
          <a:p>
            <a:r>
              <a:rPr lang="ru-RU" sz="14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Электронная почта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cible08@rambler.ru</a:t>
            </a:r>
            <a:endParaRPr lang="ru-RU" sz="1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549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Нашедшему ключ из драгоценного метала гарантирую вознаграждение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264" y="2276872"/>
            <a:ext cx="2736304" cy="39177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79512" y="5733256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chemeClr val="bg1"/>
                </a:solidFill>
              </a:rPr>
              <a:t>А.Толстой</a:t>
            </a:r>
            <a:r>
              <a:rPr lang="ru-RU" sz="1600" dirty="0" smtClean="0">
                <a:solidFill>
                  <a:schemeClr val="bg1"/>
                </a:solidFill>
              </a:rPr>
              <a:t> «Золотой ключик».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(Буратино)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2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908720"/>
            <a:ext cx="7772400" cy="442528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Отмою </a:t>
            </a:r>
            <a:r>
              <a:rPr lang="ru-RU" sz="2800" dirty="0"/>
              <a:t>все</a:t>
            </a:r>
            <a:r>
              <a:rPr lang="ru-RU" sz="2800" dirty="0" smtClean="0"/>
              <a:t>!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988840"/>
            <a:ext cx="4039096" cy="40390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-3770" y="6165304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   К. Чуковский «</a:t>
            </a:r>
            <a:r>
              <a:rPr lang="ru-RU" sz="1600" dirty="0" err="1" smtClean="0">
                <a:solidFill>
                  <a:schemeClr val="bg1"/>
                </a:solidFill>
              </a:rPr>
              <a:t>Мойдодыр</a:t>
            </a:r>
            <a:r>
              <a:rPr lang="ru-RU" sz="1600" dirty="0" smtClean="0">
                <a:solidFill>
                  <a:schemeClr val="bg1"/>
                </a:solidFill>
              </a:rPr>
              <a:t>»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28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124744"/>
            <a:ext cx="7772400" cy="4209257"/>
          </a:xfrm>
        </p:spPr>
        <p:txBody>
          <a:bodyPr/>
          <a:lstStyle/>
          <a:p>
            <a:r>
              <a:rPr lang="ru-RU" dirty="0" smtClean="0"/>
              <a:t>Отнесу пирожок вашей бабушке.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916832"/>
            <a:ext cx="3456384" cy="45517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9512" y="5877272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Ш. Перро «Красная шапочка».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49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92696"/>
            <a:ext cx="7772400" cy="4641305"/>
          </a:xfrm>
        </p:spPr>
        <p:txBody>
          <a:bodyPr/>
          <a:lstStyle/>
          <a:p>
            <a:r>
              <a:rPr lang="ru-RU" dirty="0" smtClean="0"/>
              <a:t>Предлагаю новое корыто, избу, столбовое дворянство в обмен на стиральную машину.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556792"/>
            <a:ext cx="5735809" cy="453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9512" y="6093296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А.С. Пушкин «Сказка о рыбаке и рыбке» (старуха)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94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Задание.</a:t>
            </a:r>
            <a:endParaRPr lang="ru-RU" sz="32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 smtClean="0"/>
              <a:t>Во многих сказках есть не только добрые герои, но и злые. Злой волшебник заколдовал одно слово, а помогут нам его расколдовать сказочные герои, нужно назвать первую </a:t>
            </a:r>
            <a:r>
              <a:rPr lang="ru-RU" dirty="0" err="1" smtClean="0"/>
              <a:t>звуко</a:t>
            </a:r>
            <a:r>
              <a:rPr lang="ru-RU" dirty="0" smtClean="0"/>
              <a:t>-букву в имени сказочного героя.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06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9712" y="4579193"/>
            <a:ext cx="12241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</a:t>
            </a:r>
            <a:endParaRPr lang="ru-RU" sz="8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6987" y="4581128"/>
            <a:ext cx="7920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8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4637" y="4579193"/>
            <a:ext cx="10081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6016" y="4579193"/>
            <a:ext cx="12961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88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53235" y="4579193"/>
            <a:ext cx="81945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8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72690" y="4550016"/>
            <a:ext cx="6139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8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55" y="591716"/>
            <a:ext cx="2719760" cy="3751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628" y="0"/>
            <a:ext cx="4676775" cy="4810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97" y="187342"/>
            <a:ext cx="2906638" cy="4364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612" y="187342"/>
            <a:ext cx="5148808" cy="42927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350" y="295857"/>
            <a:ext cx="3542348" cy="4343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867" y="361689"/>
            <a:ext cx="2666375" cy="4015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223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7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1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9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/>
      <p:bldP spid="8" grpId="1"/>
      <p:bldP spid="10" grpId="0"/>
      <p:bldP spid="10" grpId="1"/>
      <p:bldP spid="12" grpId="0"/>
      <p:bldP spid="12" grpId="1"/>
      <p:bldP spid="14" grpId="0"/>
      <p:bldP spid="14" grpId="1"/>
      <p:bldP spid="16" grpId="0"/>
      <p:bldP spid="1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7" t="30872" r="22196" b="22676"/>
          <a:stretch/>
        </p:blipFill>
        <p:spPr>
          <a:xfrm>
            <a:off x="211722" y="404664"/>
            <a:ext cx="8896520" cy="59423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44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Информация </a:t>
            </a:r>
            <a:r>
              <a:rPr lang="ru-RU" sz="2800" i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дошкольной организации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1628800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             г. Можайск</a:t>
            </a:r>
          </a:p>
          <a:p>
            <a:r>
              <a:rPr lang="ru-RU" sz="2400" dirty="0" smtClean="0"/>
              <a:t>                                МДОУ ЦРР д/с №5</a:t>
            </a:r>
          </a:p>
          <a:p>
            <a:endParaRPr lang="ru-RU" sz="2400" dirty="0" smtClean="0"/>
          </a:p>
          <a:p>
            <a:r>
              <a:rPr lang="ru-RU" sz="2400" dirty="0" smtClean="0"/>
              <a:t>Заведующий ДОО: </a:t>
            </a:r>
            <a:r>
              <a:rPr lang="ru-RU" sz="2400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Сысоенкова</a:t>
            </a:r>
            <a:r>
              <a:rPr lang="ru-RU" sz="2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Людмила Николаевна </a:t>
            </a:r>
          </a:p>
          <a:p>
            <a:r>
              <a:rPr lang="ru-RU" sz="2400" dirty="0" smtClean="0"/>
              <a:t>Учитель-логопед: </a:t>
            </a:r>
            <a:r>
              <a:rPr lang="ru-RU" sz="2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Цветкова Светлана Александровна</a:t>
            </a:r>
          </a:p>
          <a:p>
            <a:endParaRPr lang="ru-RU" sz="2400" i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Возрастная группа: подготовительная логопедическая группа.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521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Психолого-педагогические особенности детей с нарушениями речи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631" y="1340768"/>
            <a:ext cx="84969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Особенности речевого развития детей с нарушениями речи оказывают влияние на формирование личности ребенка, на формирование всех психических процессов. Дети имеют ряд возрастных психолого-педагогических особенностей, затрудняющих их социальную адаптацию и требующих целенаправленной коррекции. Особенности речевой деятельности отражаются на формировании у детей сенсорной, интеллектуальной и аффективно-волевой сфер. Отмечается недостаточная устойчивость внимания, ограниченные возможности его распределения. При относительной сохранности смысловой памяти у детей , снижена вербальная память, страдает продуктивность запоминания. Связь между речевыми нарушениями и другими сторонами психического развития проявляется в специфических особенностях мышления. Дети отстают в развитии словесно-логического мышления, с трудом овладевают анализом и синтезом, сравнением и обобщением.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67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620688"/>
            <a:ext cx="86409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детей часто отмечается соматическая </a:t>
            </a:r>
            <a:r>
              <a:rPr lang="ru-RU" dirty="0" err="1" smtClean="0"/>
              <a:t>ослабленность</a:t>
            </a:r>
            <a:r>
              <a:rPr lang="ru-RU" dirty="0" smtClean="0"/>
              <a:t> и замедленное развитие локомотивных функций; им присуще и некоторое отставание в развитии двигательной сферы- недостаточная координация движений, снижение скорости и ловкости их выполнения. Наибольшие трудности возникают при выполнении движений по словесной инструкции. Часто встречается недостаточная координация пальцев кистей рук, недоразвитие мелкой моторики. У детей отмечаются отклонения в эмоционально-волевой сфере. Им присуще нестойкость интересов, пониженная наблюдательность, сниженная мотивация, негативизм, неуверенность в себе, повышенная раздражительность, агрессивность, обидчивость, трудности в общении с окружающими, в налаживании контактов со своими сверстниками. У детей с нарушениями речи отмечаются трудности формирования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и самоконтроля.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221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ИспользуемАЯ</a:t>
            </a:r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</a:t>
            </a:r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дошкольного образования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404731"/>
            <a:ext cx="57606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Цель: </a:t>
            </a:r>
            <a:r>
              <a:rPr lang="ru-RU" dirty="0" smtClean="0"/>
              <a:t>Обеспечение системы средств и условий для устранения речевых недостатков у детей с ОНР и осуществления своевременного и полноценного личностного развития. Предупреждение  возможных трудностей в условии программы массовой школы. 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FFFF00"/>
                </a:solidFill>
              </a:rPr>
              <a:t>Задачи: </a:t>
            </a:r>
            <a:r>
              <a:rPr lang="ru-RU" dirty="0" smtClean="0"/>
              <a:t>Устранение дефектов звукопроизношения и развитие фонематического слуха. Развитие навыков звукового анализа. Уточнение, расширение и обогащение лексического словаря. Формирование грамматического строя речи. Развитие связной речи. Развитие </a:t>
            </a:r>
            <a:r>
              <a:rPr lang="ru-RU" dirty="0" err="1" smtClean="0"/>
              <a:t>коммуникативности</a:t>
            </a:r>
            <a:r>
              <a:rPr lang="ru-RU" dirty="0" smtClean="0"/>
              <a:t>, успешности в общении.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68139" y="5484755"/>
            <a:ext cx="3475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«Коррекция нарушений речи»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Т.Б. Филичева, Г.В. Чиркина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90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048" y="26064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Авторская программа  </a:t>
            </a:r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дошкольного образования, используемые в группе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187460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 Овладение детьми самостоятельной связной, грамматически правильной речи и навыками речевого общения. </a:t>
            </a:r>
          </a:p>
          <a:p>
            <a:r>
              <a:rPr lang="ru-RU" dirty="0" smtClean="0"/>
              <a:t>Задачи: </a:t>
            </a:r>
            <a:r>
              <a:rPr lang="en-US" dirty="0" smtClean="0"/>
              <a:t>- </a:t>
            </a:r>
            <a:r>
              <a:rPr lang="ru-RU" dirty="0" smtClean="0"/>
              <a:t>Коррекция звукопроизношения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Работа над слоговой структурой слова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Развитие навыков звукового анализа и синтеза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Развитие общих речевых навыков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Работа над лексикой</a:t>
            </a: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Развитие грамматического строя речи 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Обучение связной речи и грамоте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9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       Открытое занятие </a:t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Тема: «Путешествие по сказкам»</a:t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836712"/>
            <a:ext cx="806489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Цель: </a:t>
            </a:r>
            <a:r>
              <a:rPr lang="ru-RU" dirty="0" smtClean="0"/>
              <a:t>Использование разнообразных методических приемов и нетрадиционных форм в коррекционной работе.</a:t>
            </a:r>
          </a:p>
          <a:p>
            <a:r>
              <a:rPr lang="ru-RU" dirty="0" smtClean="0"/>
              <a:t>Задачи: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Помочь детям представить собственную позицию в выборе способа воплощения действий, образа сказочного персонажа.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Подводить к выразительной передачи в мимике и движениях эмоциональных состояний.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Развивать умение координировать динамическое равновесие моторного поведения и словесных реакций.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Закреплять правильную артикуляцию </a:t>
            </a:r>
            <a:r>
              <a:rPr lang="en-US" dirty="0" smtClean="0"/>
              <a:t>[</a:t>
            </a:r>
            <a:r>
              <a:rPr lang="ru-RU" dirty="0" smtClean="0"/>
              <a:t>з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Добиваться  четкого произнесения слов, включающих </a:t>
            </a:r>
            <a:r>
              <a:rPr lang="en-US" dirty="0" smtClean="0"/>
              <a:t>[</a:t>
            </a:r>
            <a:r>
              <a:rPr lang="ru-RU" dirty="0" smtClean="0"/>
              <a:t>з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Закреплять употребление относительных прилагательных.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Упражнять в практическом употреблении предлогов.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Закреплять в связной речи согласование сущ. с прил.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Учить передавать ритмизацией природные явления (дождь).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Активизировать словарный запас, расширять представления об окружающем мире. 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66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04664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Формировать интонационную выразительность, развивать силу и высоту голоса.   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Учить определять наличие заданного слога в слове.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Упражнять в практическом употреблении мягкого знака.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Упражнять в определении первый </a:t>
            </a:r>
            <a:r>
              <a:rPr lang="ru-RU" dirty="0" err="1" smtClean="0"/>
              <a:t>звуко</a:t>
            </a:r>
            <a:r>
              <a:rPr lang="ru-RU" dirty="0" smtClean="0"/>
              <a:t>-буквы в слове.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Формировать самостоятельность, инициативность и доброжелательность.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73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Шуточные объявления.</a:t>
            </a:r>
            <a:endParaRPr lang="ru-RU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Несу золотые яйца. Дорого.</a:t>
            </a:r>
          </a:p>
          <a:p>
            <a:endParaRPr lang="ru-RU" dirty="0"/>
          </a:p>
          <a:p>
            <a:pPr marL="6858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25054"/>
            <a:ext cx="5256584" cy="48329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609329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Русская народная сказка</a:t>
            </a:r>
          </a:p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(курочка Ряба)</a:t>
            </a:r>
            <a:endParaRPr lang="ru-RU" sz="1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6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TC101859862[[fn=Поп-музыка]]</Template>
  <TotalTime>649</TotalTime>
  <Words>759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Urban Pop</vt:lpstr>
      <vt:lpstr>  </vt:lpstr>
      <vt:lpstr>  Информация о дошкольной организации</vt:lpstr>
      <vt:lpstr>Психолого-педагогические особенности детей с нарушениями речи</vt:lpstr>
      <vt:lpstr>Презентация PowerPoint</vt:lpstr>
      <vt:lpstr>ИспользуемАЯ программА дошкольного образования </vt:lpstr>
      <vt:lpstr>Авторская программа  дошкольного образования, используемые в группе </vt:lpstr>
      <vt:lpstr>                                      Открытое занятие                     Тема: «Путешествие по сказкам» </vt:lpstr>
      <vt:lpstr>Презентация PowerPoint</vt:lpstr>
      <vt:lpstr>Шуточные объявления.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Дима Цветков</dc:creator>
  <cp:lastModifiedBy>Дима Цветков</cp:lastModifiedBy>
  <cp:revision>45</cp:revision>
  <dcterms:created xsi:type="dcterms:W3CDTF">2014-11-02T11:35:53Z</dcterms:created>
  <dcterms:modified xsi:type="dcterms:W3CDTF">2015-08-24T12:47:23Z</dcterms:modified>
</cp:coreProperties>
</file>