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езентации шаблоны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33400"/>
            <a:ext cx="7900796" cy="4038608"/>
          </a:xfrm>
        </p:spPr>
        <p:txBody>
          <a:bodyPr>
            <a:noAutofit/>
          </a:bodyPr>
          <a:lstStyle/>
          <a:p>
            <a:r>
              <a:rPr lang="ru-RU" sz="8000" i="1" dirty="0" smtClean="0">
                <a:solidFill>
                  <a:srgbClr val="0070C0"/>
                </a:solidFill>
              </a:rPr>
              <a:t>Физические явления в химии.</a:t>
            </a:r>
            <a:endParaRPr lang="ru-RU" sz="8000" i="1" dirty="0">
              <a:solidFill>
                <a:srgbClr val="0070C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643702" y="4929198"/>
            <a:ext cx="2214578" cy="1143008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Автор: учитель химии МБОУ «СОШ №9» г. Елабуга республики Татарстан 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Леонтьева Н.В.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Центрифугирование.</a:t>
            </a:r>
            <a:endParaRPr lang="ru-RU" dirty="0"/>
          </a:p>
        </p:txBody>
      </p:sp>
      <p:pic>
        <p:nvPicPr>
          <p:cNvPr id="4" name="Содержимое 3" descr="elmi_rotor_6m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785794"/>
            <a:ext cx="6929486" cy="607220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езентации шаблоны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428604"/>
            <a:ext cx="7500958" cy="642939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Составьте план разделения смесей:</a:t>
            </a:r>
          </a:p>
          <a:p>
            <a:pPr marL="514350" indent="-514350">
              <a:buNone/>
            </a:pPr>
            <a:r>
              <a:rPr lang="ru-RU" dirty="0" smtClean="0"/>
              <a:t>А) мел, древесные стружки, сахарный песок.</a:t>
            </a:r>
          </a:p>
          <a:p>
            <a:pPr marL="514350" indent="-514350">
              <a:buNone/>
            </a:pPr>
            <a:r>
              <a:rPr lang="ru-RU" dirty="0" smtClean="0"/>
              <a:t>Б) вода, сахар, бензин.</a:t>
            </a:r>
          </a:p>
          <a:p>
            <a:pPr marL="514350" indent="-514350">
              <a:buNone/>
            </a:pPr>
            <a:r>
              <a:rPr lang="ru-RU" dirty="0" smtClean="0"/>
              <a:t>В) зубной порошок и соль.</a:t>
            </a:r>
          </a:p>
          <a:p>
            <a:pPr marL="514350" indent="-514350">
              <a:buNone/>
            </a:pPr>
            <a:r>
              <a:rPr lang="ru-RU" dirty="0" smtClean="0"/>
              <a:t>Г) вода и бензин.</a:t>
            </a:r>
          </a:p>
          <a:p>
            <a:pPr marL="514350" indent="-514350">
              <a:buNone/>
            </a:pPr>
            <a:r>
              <a:rPr lang="ru-RU" dirty="0" smtClean="0"/>
              <a:t>Д) раствор уксусной кислоты.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</a:t>
            </a: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r>
              <a:rPr lang="ru-RU" smtClean="0">
                <a:solidFill>
                  <a:srgbClr val="FF0000"/>
                </a:solidFill>
              </a:rPr>
              <a:t>Домашнее </a:t>
            </a:r>
            <a:r>
              <a:rPr lang="ru-RU" dirty="0" smtClean="0">
                <a:solidFill>
                  <a:srgbClr val="FF0000"/>
                </a:solidFill>
              </a:rPr>
              <a:t>задание: п. 25  пересказ,  упр. 2,4 стр. 134 устно.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Укажите способы разделения смесей: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Спирт и вода.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Смесь опилок, железных стружек, сахара.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Бензин и соленая вода.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Дистилляция или перегонка.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Frac_Dist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28604"/>
            <a:ext cx="9144000" cy="671517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7-031-Neft-fraktsionnaja-peregon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429783" cy="707233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857364"/>
            <a:ext cx="2381250" cy="1524000"/>
          </a:xfrm>
        </p:spPr>
      </p:pic>
      <p:pic>
        <p:nvPicPr>
          <p:cNvPr id="5" name="Рисунок 4" descr="0014-014-Kristallizatsij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ru-RU" dirty="0" smtClean="0"/>
              <a:t>Выпаривание.</a:t>
            </a:r>
            <a:endParaRPr lang="ru-RU" dirty="0"/>
          </a:p>
        </p:txBody>
      </p:sp>
      <p:pic>
        <p:nvPicPr>
          <p:cNvPr id="4" name="Содержимое 3" descr="phoca_thumb_l_IMG_3880_Extract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18837"/>
            <a:ext cx="7239000" cy="482841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3-013-Filtrovan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700092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Сублимация или возгонка.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857232"/>
            <a:ext cx="4929190" cy="60007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Некоторые твердые неорганические и органические вещества обладают способностью при нагревании испаряться, не плавясь. При охлаждении паров таких веществ они переходят из газообразного в твердое состояние, минуя жидкую фазу. Этим свойством пользуются для очистки веществ. Сама операция называется </a:t>
            </a:r>
            <a:r>
              <a:rPr lang="ru-RU" dirty="0" smtClean="0">
                <a:solidFill>
                  <a:srgbClr val="FF0000"/>
                </a:solidFill>
              </a:rPr>
              <a:t>в о </a:t>
            </a:r>
            <a:r>
              <a:rPr lang="ru-RU" dirty="0" err="1" smtClean="0">
                <a:solidFill>
                  <a:srgbClr val="FF0000"/>
                </a:solidFill>
              </a:rPr>
              <a:t>з</a:t>
            </a:r>
            <a:r>
              <a:rPr lang="ru-RU" dirty="0" smtClean="0">
                <a:solidFill>
                  <a:srgbClr val="FF0000"/>
                </a:solidFill>
              </a:rPr>
              <a:t> го </a:t>
            </a:r>
            <a:r>
              <a:rPr lang="ru-RU" dirty="0" err="1" smtClean="0">
                <a:solidFill>
                  <a:srgbClr val="FF0000"/>
                </a:solidFill>
              </a:rPr>
              <a:t>н</a:t>
            </a:r>
            <a:r>
              <a:rPr lang="ru-RU" dirty="0" smtClean="0">
                <a:solidFill>
                  <a:srgbClr val="FF0000"/>
                </a:solidFill>
              </a:rPr>
              <a:t> к о </a:t>
            </a:r>
            <a:r>
              <a:rPr lang="ru-RU" dirty="0" err="1" smtClean="0">
                <a:solidFill>
                  <a:srgbClr val="FF0000"/>
                </a:solidFill>
              </a:rPr>
              <a:t>й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smtClean="0"/>
              <a:t>или </a:t>
            </a:r>
            <a:r>
              <a:rPr lang="ru-RU" dirty="0" smtClean="0">
                <a:solidFill>
                  <a:srgbClr val="FF0000"/>
                </a:solidFill>
              </a:rPr>
              <a:t>с у б л и м а </a:t>
            </a:r>
            <a:r>
              <a:rPr lang="ru-RU" dirty="0" err="1" smtClean="0">
                <a:solidFill>
                  <a:srgbClr val="FF0000"/>
                </a:solidFill>
              </a:rPr>
              <a:t>ц</a:t>
            </a:r>
            <a:r>
              <a:rPr lang="ru-RU" dirty="0" smtClean="0">
                <a:solidFill>
                  <a:srgbClr val="FF0000"/>
                </a:solidFill>
              </a:rPr>
              <a:t> и е </a:t>
            </a:r>
            <a:r>
              <a:rPr lang="ru-RU" dirty="0" err="1" smtClean="0">
                <a:solidFill>
                  <a:srgbClr val="FF0000"/>
                </a:solidFill>
              </a:rPr>
              <a:t>й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0512-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1500174"/>
            <a:ext cx="4143403" cy="310595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Отстаивание и разделение с помощью делительной воронки.</a:t>
            </a:r>
            <a:endParaRPr lang="ru-RU" dirty="0"/>
          </a:p>
        </p:txBody>
      </p:sp>
      <p:pic>
        <p:nvPicPr>
          <p:cNvPr id="4" name="Содержимое 3" descr="tnk-azs-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6357950" cy="564357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</TotalTime>
  <Words>191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Физические явления в химии.</vt:lpstr>
      <vt:lpstr>Укажите способы разделения смесей:</vt:lpstr>
      <vt:lpstr>Дистилляция или перегонка.</vt:lpstr>
      <vt:lpstr>Слайд 4</vt:lpstr>
      <vt:lpstr>Слайд 5</vt:lpstr>
      <vt:lpstr>Выпаривание.</vt:lpstr>
      <vt:lpstr>Слайд 7</vt:lpstr>
      <vt:lpstr>Сублимация или возгонка.</vt:lpstr>
      <vt:lpstr>Отстаивание и разделение с помощью делительной воронки.</vt:lpstr>
      <vt:lpstr>Центрифугирование.</vt:lpstr>
      <vt:lpstr>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явления в химии.</dc:title>
  <dc:creator>USER</dc:creator>
  <cp:lastModifiedBy>Пользователь</cp:lastModifiedBy>
  <cp:revision>22</cp:revision>
  <dcterms:created xsi:type="dcterms:W3CDTF">2013-02-03T03:40:54Z</dcterms:created>
  <dcterms:modified xsi:type="dcterms:W3CDTF">2015-08-25T14:32:09Z</dcterms:modified>
</cp:coreProperties>
</file>