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34" autoAdjust="0"/>
  </p:normalViewPr>
  <p:slideViewPr>
    <p:cSldViewPr>
      <p:cViewPr varScale="1">
        <p:scale>
          <a:sx n="69" d="100"/>
          <a:sy n="69" d="100"/>
        </p:scale>
        <p:origin x="-1080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071D7-EFD3-4B4A-B68B-13E374937DC4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57E2E1-A4C2-476D-8C92-C66A28E4B8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00166" y="785794"/>
            <a:ext cx="61436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/>
              <a:t>Общее недоразвитие речи  </a:t>
            </a:r>
            <a:endParaRPr lang="ru-RU" sz="7200" dirty="0"/>
          </a:p>
        </p:txBody>
      </p:sp>
      <p:pic>
        <p:nvPicPr>
          <p:cNvPr id="1026" name="Picture 2" descr="D:\Documents and Settings\Admin\Рабочий стол\С инета\анимашки\Копия 382915_windelwinni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4429132"/>
            <a:ext cx="1524000" cy="1809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0100" y="1071546"/>
            <a:ext cx="7358114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/>
              <a:t>Общее недоразвитие речи (ОНР) </a:t>
            </a:r>
            <a:r>
              <a:rPr lang="ru-RU" sz="3600" dirty="0" smtClean="0"/>
              <a:t>– это сложные речевые  расстройства, при которых у детей нарушено формирование всех компонентов речи, касающихся  и звуковой, и смысловой сторон, при  нормальном слухе и интеллекте.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643042" y="785794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42844" y="376494"/>
            <a:ext cx="8786874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Первый уровень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речевого развития, характеризуемый в литературе как «отсутствие общеупотребительной речи».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Это могут быть отдельные звуки и некоторые их сочетания –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звукокомплексы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звукоподражания, обрывки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лепетных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слов («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 – машина).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Характерной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особенностью детей с 1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уровнем является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возможность многоцелевого использования имеющихся у них средств языка: указанные звукоподражания и слова могут обозначать как названия предметов, так и некоторые их признаки и действия, совершаемые с ними («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бика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», произносится с разной интонацией, обозначает «машина», «едет», «бибикает»).</a:t>
            </a:r>
            <a:endParaRPr lang="ru-RU" sz="20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+mj-lt"/>
                <a:ea typeface="Times New Roman" pitchFamily="18" charset="0"/>
              </a:rPr>
              <a:t>Характерна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бедность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словарного запаса, в результате чего ребенок вынужден прибегать к активному использованию вербальных средств – жестов, мимики, интонации.</a:t>
            </a:r>
            <a:endParaRPr lang="ru-RU" sz="2000" dirty="0" smtClean="0">
              <a:latin typeface="+mj-lt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Наряду с этим у детей отмечается явно выраженная недостаточность в формировании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импрессивной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 стороны речи. Затруднительным является понимание как некоторых простых предлогов («в», «на», «под» и др.), так и грамматических категорий единственного и множественного числа, мужского и женского рода, прошедшего и настоящего времени глаголов и т.д.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u="sng" dirty="0" smtClean="0">
                <a:latin typeface="+mj-lt"/>
                <a:ea typeface="Times New Roman" pitchFamily="18" charset="0"/>
              </a:rPr>
              <a:t>В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ывод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: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речь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</a:rPr>
              <a:t>детей на первом уровне малопонятна для окружающих и имеет жесткую ситуативную привязанность.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214290"/>
            <a:ext cx="9144000" cy="6319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Второй уровень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речевого развития определяется в литературе как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«начатки общеупотребительной речи»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Отличительной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чертой является появление в речи детей двух-трёх, а иногда даже четырехсловной фразы. Объединяя слова в словосочетании и фразу, один и тот же ребенок, может, как правильно использовать способы согласования и управления, так и нарушать их.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 самостоятельной речи детей иногда появляются простые предлоги и их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лепетные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варианты. </a:t>
            </a:r>
            <a:r>
              <a:rPr lang="ru-RU" sz="2000" dirty="0" smtClean="0">
                <a:latin typeface="+mj-lt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ебенок неправильно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изменяет члены предложения по грамматическим категориям: «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Асик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ези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тай» – «Мячик лежит на столе».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 сравнению с предыдущим уровнем наблюдается заметное улучшение состояния словарного запаса не только по количественным, но и по качественным параметрам: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Однако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недостаточность словообразовательных операций приводит к ошибкам в употреблении и понимании приставочных глаголов, относительных и притяжательных прилагательных, существительных со значением действующего лица.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Наблюдаются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трудности в формировании обобщающих и отвлеченных понятий, системы синонимов и антонимов.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Речь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детей со вторым уровнем часто кажется малопонятной из-за грубого нарушения звукопроизношения и слоговой структуры слов.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-90084"/>
            <a:ext cx="9144000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Третий уровень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речевого развития характеризуется развернутой фразовой речью с элементами недоразвития лексики, грамматики и фонетики. Типичным для данного уровня является использование детьми простых распространенных, а также некоторых видов сложных предложений.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По-прежнему явно недостаточным будет понимание и употребление сложных предлогов, которые или совсем опускаются, или заменяются на простые.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Ребенок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понимает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и может самостоятельно образовать новые слова по некоторым наиболее распространенным словообразовательным моделям. Наряду с этим, ребенок затрудняется в правильном выборе производящей основы («человек, который дома строит»-«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доматель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»), использует неадекватные аффиксальные элементы (вместо «мойщик»-«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мойчик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»; вместо «лисья»-«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лисник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»).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Типичным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для данного уровня является неточное понимание и употребление обобщающих понятий, слов с абстрактным и отвлеченным значением, а также слов с переносным значением.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Словарный запас может показаться достаточным в рамках бытовой повседневной ситуации, однако при подробном обследовании может выясниться незнание детьми таких частей тела, как локоть, переносица, ноздри, веки.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Детальный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анализ речевых возможностей детей позволяет определить трудности в воспроизведении слов и фраз сложной слоговой структуры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Наряду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с заметным улучшением звукопроизношения наблюдается недостаточная дифференциация звуков на слух: дети с трудом выполняют задания на выделение первого и последнего звука в слове, подбирают картинки, в названии которых есть заданный звук.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Таким образом</a:t>
            </a:r>
            <a:r>
              <a:rPr lang="ru-RU" u="sng" dirty="0" smtClean="0">
                <a:latin typeface="+mj-lt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операции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звуко-слогового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Times New Roman" pitchFamily="18" charset="0"/>
                <a:cs typeface="Times New Roman" pitchFamily="18" charset="0"/>
              </a:rPr>
              <a:t>анализа и синтеза оказываются недостаточно сформированными, а это, в свою очередь, будет служить препятствием для овладения чтением и письмом.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57158" y="554563"/>
            <a:ext cx="8501122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детей с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IV уровнем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речевого развития нет грубых нарушений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звуко-произношения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 имеет место лишь недостаточно четкое различение зву­ков в речи.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 допускают перестановки слогов и звуков, сокраще­ния согласных при их стечении, замены и пропуски слогов в речевом потоке. У них недостаточно внятная дикция, вялая артикуляция, «каша во рту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Лексические ошибки проявляются в замене слов, близких по значе­нию («Мальчик чистит метлой двор» — вместо «Мальчик подметает мет­лой двор»), в смешении признаков («большой дом» вместо «высокий дом»). В грамматическом оформлении речи детей данной категории отме­чаются ошибки в употреблении существительных родительного и вини­тельного падежей множественного числа («Дети увидели Медведев, воро­нов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Имеют место нарушения согласования прилагательных с сущест­вительными («Я раскрашиваю шарик красным фломастером и красным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ручком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»). Но все ошибки детей, которых можно отнести к IV уровню ре­чевого развития при ОНР, встречаются в незначительных количествах и носят непостоянный характер. Причем если предложить детям сравнить верный и неверный ответы, то ими будет сделан правильный выбор.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28662" y="1500174"/>
            <a:ext cx="75009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/>
              <a:t>Выделяют два основных направления :</a:t>
            </a:r>
          </a:p>
          <a:p>
            <a:pPr algn="ctr"/>
            <a:endParaRPr lang="ru-RU" sz="4400" b="1" u="sng" dirty="0" smtClean="0"/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 коррекционно-воспитательное </a:t>
            </a:r>
          </a:p>
          <a:p>
            <a:endParaRPr lang="ru-RU" sz="3600" dirty="0" smtClean="0"/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образовательное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396386"/>
            <a:ext cx="9144000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оррекционные</a:t>
            </a:r>
            <a:r>
              <a:rPr kumimoji="0" lang="ru-RU" sz="3200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задачи, осуществляемые воспитателем:</a:t>
            </a:r>
            <a:endParaRPr kumimoji="0" lang="ru-RU" sz="32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закрепление речевых навыков на индивидуальных и 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фронтальных 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занятиях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заданию логопеда;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максимальное пополнение, уточнение и активизация словарного запаса детей в процессе режимных моментов;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систематический контроль за поставленными звуками и грамматической правильностью речи детей;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внимания и памяти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процессов, тесно связанных с речью;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совершенствование словесно-логического мышления как одной из функций речи;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артикуляционной и пальцевой моторики, связанных с речевой функцией.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57224" y="928670"/>
            <a:ext cx="7643866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бщеобразовательные направления: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обучение по всем разделам программы массового детского сада (кроме раздела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речи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воспитание в соответствии с программой массового детского сада;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работу с родителями.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217</TotalTime>
  <Words>936</Words>
  <Application>Microsoft Office PowerPoint</Application>
  <PresentationFormat>Экран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Kristina</cp:lastModifiedBy>
  <cp:revision>23</cp:revision>
  <dcterms:modified xsi:type="dcterms:W3CDTF">2011-03-24T07:31:22Z</dcterms:modified>
</cp:coreProperties>
</file>