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22" autoAdjust="0"/>
  </p:normalViewPr>
  <p:slideViewPr>
    <p:cSldViewPr>
      <p:cViewPr varScale="1">
        <p:scale>
          <a:sx n="40" d="100"/>
          <a:sy n="40" d="100"/>
        </p:scale>
        <p:origin x="-11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F0FEC-B60D-48B7-BA1E-61CC22589A9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5AB90C78-939C-4C1E-B6C3-C92A80CC7EFC}" type="pres">
      <dgm:prSet presAssocID="{2A1F0FEC-B60D-48B7-BA1E-61CC22589A95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77DFE82D-9B44-4694-B550-D076027174DE}" type="presOf" srcId="{2A1F0FEC-B60D-48B7-BA1E-61CC22589A95}" destId="{5AB90C78-939C-4C1E-B6C3-C92A80CC7EFC}" srcOrd="0" destOrd="0" presId="urn:microsoft.com/office/officeart/2005/8/layout/pyramid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FF2255-9352-4BDC-9738-4CDE7B1A65FF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C3080C-D0AB-4F06-BD80-C7E4AF457953}">
      <dgm:prSet phldrT="[Текст]" phldr="1"/>
      <dgm:spPr>
        <a:solidFill>
          <a:schemeClr val="accent1"/>
        </a:solidFill>
      </dgm:spPr>
      <dgm:t>
        <a:bodyPr/>
        <a:lstStyle/>
        <a:p>
          <a:endParaRPr lang="ru-RU" dirty="0"/>
        </a:p>
      </dgm:t>
    </dgm:pt>
    <dgm:pt modelId="{66F18732-D52E-4B39-9B1B-A017672C9377}" type="parTrans" cxnId="{3466782D-858C-43AF-9F36-0963FA6A5713}">
      <dgm:prSet/>
      <dgm:spPr/>
      <dgm:t>
        <a:bodyPr/>
        <a:lstStyle/>
        <a:p>
          <a:endParaRPr lang="ru-RU"/>
        </a:p>
      </dgm:t>
    </dgm:pt>
    <dgm:pt modelId="{97629B3E-8AEF-4CB8-8FA3-494B14741B0B}" type="sibTrans" cxnId="{3466782D-858C-43AF-9F36-0963FA6A5713}">
      <dgm:prSet/>
      <dgm:spPr/>
      <dgm:t>
        <a:bodyPr/>
        <a:lstStyle/>
        <a:p>
          <a:endParaRPr lang="ru-RU"/>
        </a:p>
      </dgm:t>
    </dgm:pt>
    <dgm:pt modelId="{D42CCBB1-D7E7-4F99-B275-E34C15222FD2}">
      <dgm:prSet phldrT="[Текст]" phldr="1"/>
      <dgm:spPr/>
      <dgm:t>
        <a:bodyPr/>
        <a:lstStyle/>
        <a:p>
          <a:endParaRPr lang="ru-RU" dirty="0"/>
        </a:p>
      </dgm:t>
    </dgm:pt>
    <dgm:pt modelId="{58A74215-7FC4-4C1D-BC8E-149AC6EB5A93}" type="parTrans" cxnId="{3A243F7E-31D7-485E-B7EC-1A8308B282FF}">
      <dgm:prSet/>
      <dgm:spPr/>
      <dgm:t>
        <a:bodyPr/>
        <a:lstStyle/>
        <a:p>
          <a:endParaRPr lang="ru-RU"/>
        </a:p>
      </dgm:t>
    </dgm:pt>
    <dgm:pt modelId="{A3056564-68F4-4AFC-B81C-0114C387E6E4}" type="sibTrans" cxnId="{3A243F7E-31D7-485E-B7EC-1A8308B282FF}">
      <dgm:prSet/>
      <dgm:spPr/>
      <dgm:t>
        <a:bodyPr/>
        <a:lstStyle/>
        <a:p>
          <a:endParaRPr lang="ru-RU"/>
        </a:p>
      </dgm:t>
    </dgm:pt>
    <dgm:pt modelId="{3CD0B3DB-EF94-4F0D-87AF-5A709A7819A3}">
      <dgm:prSet phldrT="[Текст]" phldr="1"/>
      <dgm:spPr/>
      <dgm:t>
        <a:bodyPr/>
        <a:lstStyle/>
        <a:p>
          <a:endParaRPr lang="ru-RU" dirty="0"/>
        </a:p>
      </dgm:t>
    </dgm:pt>
    <dgm:pt modelId="{CDAC7827-6649-4623-974D-E7189C6C16D4}" type="parTrans" cxnId="{E6E855C5-E4E0-4A94-8010-1BADED2E9131}">
      <dgm:prSet/>
      <dgm:spPr/>
      <dgm:t>
        <a:bodyPr/>
        <a:lstStyle/>
        <a:p>
          <a:endParaRPr lang="ru-RU"/>
        </a:p>
      </dgm:t>
    </dgm:pt>
    <dgm:pt modelId="{5F56B334-56B4-4D40-B121-97F684D23F43}" type="sibTrans" cxnId="{E6E855C5-E4E0-4A94-8010-1BADED2E9131}">
      <dgm:prSet/>
      <dgm:spPr/>
      <dgm:t>
        <a:bodyPr/>
        <a:lstStyle/>
        <a:p>
          <a:endParaRPr lang="ru-RU"/>
        </a:p>
      </dgm:t>
    </dgm:pt>
    <dgm:pt modelId="{7B7509B0-0A88-471A-A167-86B9421A8B68}">
      <dgm:prSet phldrT="[Текст]" phldr="1"/>
      <dgm:spPr/>
      <dgm:t>
        <a:bodyPr/>
        <a:lstStyle/>
        <a:p>
          <a:endParaRPr lang="ru-RU" dirty="0"/>
        </a:p>
      </dgm:t>
    </dgm:pt>
    <dgm:pt modelId="{3ECB9E0C-9182-474B-89E3-31D5A4839F93}" type="parTrans" cxnId="{60EFB0F0-4255-445C-86FC-2316E4CAD94A}">
      <dgm:prSet/>
      <dgm:spPr/>
      <dgm:t>
        <a:bodyPr/>
        <a:lstStyle/>
        <a:p>
          <a:endParaRPr lang="ru-RU"/>
        </a:p>
      </dgm:t>
    </dgm:pt>
    <dgm:pt modelId="{DB410218-87BE-4BC8-A2A8-489EF127F0CD}" type="sibTrans" cxnId="{60EFB0F0-4255-445C-86FC-2316E4CAD94A}">
      <dgm:prSet/>
      <dgm:spPr/>
      <dgm:t>
        <a:bodyPr/>
        <a:lstStyle/>
        <a:p>
          <a:endParaRPr lang="ru-RU"/>
        </a:p>
      </dgm:t>
    </dgm:pt>
    <dgm:pt modelId="{5D416966-3319-40D1-AAE2-27DCACA2EC18}">
      <dgm:prSet phldrT="[Текст]" phldr="1"/>
      <dgm:spPr/>
      <dgm:t>
        <a:bodyPr/>
        <a:lstStyle/>
        <a:p>
          <a:endParaRPr lang="ru-RU" dirty="0"/>
        </a:p>
      </dgm:t>
    </dgm:pt>
    <dgm:pt modelId="{7A4F098B-4EBF-4025-B5A4-7AA66CFE9634}" type="parTrans" cxnId="{3F02D443-522C-473C-9929-14A5C6CCA4A4}">
      <dgm:prSet/>
      <dgm:spPr/>
      <dgm:t>
        <a:bodyPr/>
        <a:lstStyle/>
        <a:p>
          <a:endParaRPr lang="ru-RU"/>
        </a:p>
      </dgm:t>
    </dgm:pt>
    <dgm:pt modelId="{B7C6A471-1458-4353-B838-82D2E7E9E4B0}" type="sibTrans" cxnId="{3F02D443-522C-473C-9929-14A5C6CCA4A4}">
      <dgm:prSet/>
      <dgm:spPr/>
      <dgm:t>
        <a:bodyPr/>
        <a:lstStyle/>
        <a:p>
          <a:endParaRPr lang="ru-RU"/>
        </a:p>
      </dgm:t>
    </dgm:pt>
    <dgm:pt modelId="{3050CBA5-CD43-4DCE-A5FD-1BE3880DFECD}">
      <dgm:prSet phldrT="[Текст]" phldr="1"/>
      <dgm:spPr>
        <a:solidFill>
          <a:schemeClr val="accent1"/>
        </a:solidFill>
      </dgm:spPr>
      <dgm:t>
        <a:bodyPr/>
        <a:lstStyle/>
        <a:p>
          <a:endParaRPr lang="ru-RU" dirty="0"/>
        </a:p>
      </dgm:t>
    </dgm:pt>
    <dgm:pt modelId="{25CEE610-4F17-4A24-A2FA-1114F5D12E93}" type="parTrans" cxnId="{86203986-3936-45A4-BBF3-6C766241CCF6}">
      <dgm:prSet/>
      <dgm:spPr/>
      <dgm:t>
        <a:bodyPr/>
        <a:lstStyle/>
        <a:p>
          <a:endParaRPr lang="ru-RU"/>
        </a:p>
      </dgm:t>
    </dgm:pt>
    <dgm:pt modelId="{9DC2C256-3E28-425C-86D3-DF5310151699}" type="sibTrans" cxnId="{86203986-3936-45A4-BBF3-6C766241CCF6}">
      <dgm:prSet/>
      <dgm:spPr/>
      <dgm:t>
        <a:bodyPr/>
        <a:lstStyle/>
        <a:p>
          <a:endParaRPr lang="ru-RU"/>
        </a:p>
      </dgm:t>
    </dgm:pt>
    <dgm:pt modelId="{F5C1EF41-B3B3-4590-9CBB-E967CE847AC6}">
      <dgm:prSet phldrT="[Текст]" phldr="1"/>
      <dgm:spPr>
        <a:solidFill>
          <a:schemeClr val="accent1"/>
        </a:solidFill>
      </dgm:spPr>
      <dgm:t>
        <a:bodyPr/>
        <a:lstStyle/>
        <a:p>
          <a:endParaRPr lang="ru-RU" dirty="0"/>
        </a:p>
      </dgm:t>
    </dgm:pt>
    <dgm:pt modelId="{049B7FC5-5D47-47F7-B6D5-E6252555F53B}" type="parTrans" cxnId="{86025015-4A41-4A49-89EA-21D287CEEA9A}">
      <dgm:prSet/>
      <dgm:spPr/>
      <dgm:t>
        <a:bodyPr/>
        <a:lstStyle/>
        <a:p>
          <a:endParaRPr lang="ru-RU"/>
        </a:p>
      </dgm:t>
    </dgm:pt>
    <dgm:pt modelId="{2FE05D4A-E446-4B8B-9B7A-1814AE7F79E3}" type="sibTrans" cxnId="{86025015-4A41-4A49-89EA-21D287CEEA9A}">
      <dgm:prSet/>
      <dgm:spPr/>
      <dgm:t>
        <a:bodyPr/>
        <a:lstStyle/>
        <a:p>
          <a:endParaRPr lang="ru-RU"/>
        </a:p>
      </dgm:t>
    </dgm:pt>
    <dgm:pt modelId="{31650266-1536-42DD-A327-F04F42FC023B}">
      <dgm:prSet phldrT="[Текст]" phldr="1"/>
      <dgm:spPr/>
      <dgm:t>
        <a:bodyPr/>
        <a:lstStyle/>
        <a:p>
          <a:endParaRPr lang="ru-RU" dirty="0"/>
        </a:p>
      </dgm:t>
    </dgm:pt>
    <dgm:pt modelId="{15FE81FA-1A2E-428F-8F82-77B6331A5E95}" type="parTrans" cxnId="{38B7B08B-FE19-4A1B-BAA4-301B1A346CC9}">
      <dgm:prSet/>
      <dgm:spPr/>
      <dgm:t>
        <a:bodyPr/>
        <a:lstStyle/>
        <a:p>
          <a:endParaRPr lang="ru-RU"/>
        </a:p>
      </dgm:t>
    </dgm:pt>
    <dgm:pt modelId="{32874339-C704-414C-B739-091B70EF814D}" type="sibTrans" cxnId="{38B7B08B-FE19-4A1B-BAA4-301B1A346CC9}">
      <dgm:prSet/>
      <dgm:spPr/>
      <dgm:t>
        <a:bodyPr/>
        <a:lstStyle/>
        <a:p>
          <a:endParaRPr lang="ru-RU"/>
        </a:p>
      </dgm:t>
    </dgm:pt>
    <dgm:pt modelId="{E0E63F63-5BEC-472C-A073-7A729F2E1C26}">
      <dgm:prSet phldrT="[Текст]" phldr="1"/>
      <dgm:spPr>
        <a:solidFill>
          <a:schemeClr val="bg1"/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ru-RU" dirty="0"/>
        </a:p>
      </dgm:t>
    </dgm:pt>
    <dgm:pt modelId="{E511BBD2-7284-457C-956F-9001DAD7D7D6}" type="sibTrans" cxnId="{701B068C-E93A-4945-9738-34F1413E3434}">
      <dgm:prSet/>
      <dgm:spPr/>
      <dgm:t>
        <a:bodyPr/>
        <a:lstStyle/>
        <a:p>
          <a:endParaRPr lang="ru-RU"/>
        </a:p>
      </dgm:t>
    </dgm:pt>
    <dgm:pt modelId="{2E927894-3662-4DA4-AD1E-2ED5D851B23F}" type="parTrans" cxnId="{701B068C-E93A-4945-9738-34F1413E3434}">
      <dgm:prSet/>
      <dgm:spPr/>
      <dgm:t>
        <a:bodyPr/>
        <a:lstStyle/>
        <a:p>
          <a:endParaRPr lang="ru-RU"/>
        </a:p>
      </dgm:t>
    </dgm:pt>
    <dgm:pt modelId="{777F421D-A482-453D-B983-F404C4915E1E}" type="pres">
      <dgm:prSet presAssocID="{4BFF2255-9352-4BDC-9738-4CDE7B1A65FF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8749F13B-6956-4D55-A813-F8DD2D179D9E}" type="pres">
      <dgm:prSet presAssocID="{9CC3080C-D0AB-4F06-BD80-C7E4AF457953}" presName="compNode" presStyleCnt="0"/>
      <dgm:spPr/>
    </dgm:pt>
    <dgm:pt modelId="{9FD16106-58B8-448F-AB66-E4AC97E91A60}" type="pres">
      <dgm:prSet presAssocID="{9CC3080C-D0AB-4F06-BD80-C7E4AF457953}" presName="dummyConnPt" presStyleCnt="0"/>
      <dgm:spPr/>
    </dgm:pt>
    <dgm:pt modelId="{F584FDDB-6B90-4F21-8057-FE93C63AFA37}" type="pres">
      <dgm:prSet presAssocID="{9CC3080C-D0AB-4F06-BD80-C7E4AF45795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8CDBF-DE2B-45C5-8A13-5CD8A842A1CA}" type="pres">
      <dgm:prSet presAssocID="{97629B3E-8AEF-4CB8-8FA3-494B14741B0B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2AFAED92-15BB-44F6-B3A9-42D6E61CCCB8}" type="pres">
      <dgm:prSet presAssocID="{D42CCBB1-D7E7-4F99-B275-E34C15222FD2}" presName="compNode" presStyleCnt="0"/>
      <dgm:spPr/>
    </dgm:pt>
    <dgm:pt modelId="{F179C78E-8A31-4F88-A2A4-E7858C09A099}" type="pres">
      <dgm:prSet presAssocID="{D42CCBB1-D7E7-4F99-B275-E34C15222FD2}" presName="dummyConnPt" presStyleCnt="0"/>
      <dgm:spPr/>
    </dgm:pt>
    <dgm:pt modelId="{58E9C6DF-5FA0-4F12-A4CB-FA16A1C158DD}" type="pres">
      <dgm:prSet presAssocID="{D42CCBB1-D7E7-4F99-B275-E34C15222FD2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447335-F359-4DF7-8DF5-24BD8DADB08B}" type="pres">
      <dgm:prSet presAssocID="{A3056564-68F4-4AFC-B81C-0114C387E6E4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D470841A-6344-4701-85C6-DF02D232F687}" type="pres">
      <dgm:prSet presAssocID="{3CD0B3DB-EF94-4F0D-87AF-5A709A7819A3}" presName="compNode" presStyleCnt="0"/>
      <dgm:spPr/>
    </dgm:pt>
    <dgm:pt modelId="{921AFC64-6D61-4720-A2DC-F9A34AF6E67C}" type="pres">
      <dgm:prSet presAssocID="{3CD0B3DB-EF94-4F0D-87AF-5A709A7819A3}" presName="dummyConnPt" presStyleCnt="0"/>
      <dgm:spPr/>
    </dgm:pt>
    <dgm:pt modelId="{32B67E41-0856-4942-869C-10170E0CA2FD}" type="pres">
      <dgm:prSet presAssocID="{3CD0B3DB-EF94-4F0D-87AF-5A709A7819A3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72852-FEFF-4461-A512-79DB01C9C981}" type="pres">
      <dgm:prSet presAssocID="{5F56B334-56B4-4D40-B121-97F684D23F43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C02AB2C9-FAF0-4E0B-B263-3479CE65BA7F}" type="pres">
      <dgm:prSet presAssocID="{7B7509B0-0A88-471A-A167-86B9421A8B68}" presName="compNode" presStyleCnt="0"/>
      <dgm:spPr/>
    </dgm:pt>
    <dgm:pt modelId="{37269B13-222C-4D0B-A603-7A6B3B8A8034}" type="pres">
      <dgm:prSet presAssocID="{7B7509B0-0A88-471A-A167-86B9421A8B68}" presName="dummyConnPt" presStyleCnt="0"/>
      <dgm:spPr/>
    </dgm:pt>
    <dgm:pt modelId="{2EE292F9-2D4D-4A26-ACC4-54DEE6DFFD17}" type="pres">
      <dgm:prSet presAssocID="{7B7509B0-0A88-471A-A167-86B9421A8B68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467F1-4674-4C77-9010-CA0E39CAAD11}" type="pres">
      <dgm:prSet presAssocID="{DB410218-87BE-4BC8-A2A8-489EF127F0CD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F4AA0A67-1918-4A3D-AD04-F0FA06F81884}" type="pres">
      <dgm:prSet presAssocID="{5D416966-3319-40D1-AAE2-27DCACA2EC18}" presName="compNode" presStyleCnt="0"/>
      <dgm:spPr/>
    </dgm:pt>
    <dgm:pt modelId="{588BD7BD-65E9-4603-89E2-AB96E8D3139D}" type="pres">
      <dgm:prSet presAssocID="{5D416966-3319-40D1-AAE2-27DCACA2EC18}" presName="dummyConnPt" presStyleCnt="0"/>
      <dgm:spPr/>
    </dgm:pt>
    <dgm:pt modelId="{E648BF12-BA21-48BF-B730-AA6FDE5507A5}" type="pres">
      <dgm:prSet presAssocID="{5D416966-3319-40D1-AAE2-27DCACA2EC18}" presName="node" presStyleLbl="node1" presStyleIdx="4" presStyleCnt="9" custLinFactNeighborX="-8083" custLinFactNeighborY="-9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18D7D-7263-4220-BDDD-1935DD099C2B}" type="pres">
      <dgm:prSet presAssocID="{B7C6A471-1458-4353-B838-82D2E7E9E4B0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21F424A6-CE36-46DF-A36B-C237C01B9ECF}" type="pres">
      <dgm:prSet presAssocID="{3050CBA5-CD43-4DCE-A5FD-1BE3880DFECD}" presName="compNode" presStyleCnt="0"/>
      <dgm:spPr/>
    </dgm:pt>
    <dgm:pt modelId="{1BCB379B-8BF5-4A39-8E79-43CE7F1A56E6}" type="pres">
      <dgm:prSet presAssocID="{3050CBA5-CD43-4DCE-A5FD-1BE3880DFECD}" presName="dummyConnPt" presStyleCnt="0"/>
      <dgm:spPr/>
    </dgm:pt>
    <dgm:pt modelId="{6706EF05-D8C6-4736-B0B2-13B12213E4A0}" type="pres">
      <dgm:prSet presAssocID="{3050CBA5-CD43-4DCE-A5FD-1BE3880DFECD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6B622-8489-470A-9D85-B7A6E7CE1554}" type="pres">
      <dgm:prSet presAssocID="{9DC2C256-3E28-425C-86D3-DF5310151699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C0C892DE-90AF-410A-83F1-0086E5D1FB11}" type="pres">
      <dgm:prSet presAssocID="{F5C1EF41-B3B3-4590-9CBB-E967CE847AC6}" presName="compNode" presStyleCnt="0"/>
      <dgm:spPr/>
    </dgm:pt>
    <dgm:pt modelId="{D289795C-AFCF-49BA-BD14-484EA531768B}" type="pres">
      <dgm:prSet presAssocID="{F5C1EF41-B3B3-4590-9CBB-E967CE847AC6}" presName="dummyConnPt" presStyleCnt="0"/>
      <dgm:spPr/>
    </dgm:pt>
    <dgm:pt modelId="{009232BF-B218-40D5-898B-E61E8FA04D57}" type="pres">
      <dgm:prSet presAssocID="{F5C1EF41-B3B3-4590-9CBB-E967CE847AC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2CF300-91CD-4628-AE9C-98E387A2E551}" type="pres">
      <dgm:prSet presAssocID="{2FE05D4A-E446-4B8B-9B7A-1814AE7F79E3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CF678DDF-F557-45F2-897D-C0207DC976D1}" type="pres">
      <dgm:prSet presAssocID="{31650266-1536-42DD-A327-F04F42FC023B}" presName="compNode" presStyleCnt="0"/>
      <dgm:spPr/>
    </dgm:pt>
    <dgm:pt modelId="{C0FAD745-2261-441E-A821-EDC324BC6D75}" type="pres">
      <dgm:prSet presAssocID="{31650266-1536-42DD-A327-F04F42FC023B}" presName="dummyConnPt" presStyleCnt="0"/>
      <dgm:spPr/>
    </dgm:pt>
    <dgm:pt modelId="{10EB30D3-A647-417B-B79C-F9396C6F38C2}" type="pres">
      <dgm:prSet presAssocID="{31650266-1536-42DD-A327-F04F42FC023B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45223B-30A3-49E9-8D6A-6273F490CC85}" type="pres">
      <dgm:prSet presAssocID="{32874339-C704-414C-B739-091B70EF814D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785CE91C-F3B4-4B75-BFC4-870018C8E229}" type="pres">
      <dgm:prSet presAssocID="{E0E63F63-5BEC-472C-A073-7A729F2E1C26}" presName="compNode" presStyleCnt="0"/>
      <dgm:spPr/>
    </dgm:pt>
    <dgm:pt modelId="{45554921-733C-44F9-BE2D-7B05C1676A51}" type="pres">
      <dgm:prSet presAssocID="{E0E63F63-5BEC-472C-A073-7A729F2E1C26}" presName="dummyConnPt" presStyleCnt="0"/>
      <dgm:spPr/>
    </dgm:pt>
    <dgm:pt modelId="{89294204-790D-4586-BA59-8304A7848F91}" type="pres">
      <dgm:prSet presAssocID="{E0E63F63-5BEC-472C-A073-7A729F2E1C26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60F1DE-14A6-4585-BB20-B8B11F47F04A}" type="presOf" srcId="{3CD0B3DB-EF94-4F0D-87AF-5A709A7819A3}" destId="{32B67E41-0856-4942-869C-10170E0CA2FD}" srcOrd="0" destOrd="0" presId="urn:microsoft.com/office/officeart/2005/8/layout/bProcess4"/>
    <dgm:cxn modelId="{BCAB9EA0-0F88-45EE-AEC2-9BFAEF3D7474}" type="presOf" srcId="{7B7509B0-0A88-471A-A167-86B9421A8B68}" destId="{2EE292F9-2D4D-4A26-ACC4-54DEE6DFFD17}" srcOrd="0" destOrd="0" presId="urn:microsoft.com/office/officeart/2005/8/layout/bProcess4"/>
    <dgm:cxn modelId="{8E8322C6-14BE-46A6-AD97-555252C95786}" type="presOf" srcId="{97629B3E-8AEF-4CB8-8FA3-494B14741B0B}" destId="{F118CDBF-DE2B-45C5-8A13-5CD8A842A1CA}" srcOrd="0" destOrd="0" presId="urn:microsoft.com/office/officeart/2005/8/layout/bProcess4"/>
    <dgm:cxn modelId="{C7078349-B3FA-4BC6-A709-181C00C7BC03}" type="presOf" srcId="{5F56B334-56B4-4D40-B121-97F684D23F43}" destId="{22172852-FEFF-4461-A512-79DB01C9C981}" srcOrd="0" destOrd="0" presId="urn:microsoft.com/office/officeart/2005/8/layout/bProcess4"/>
    <dgm:cxn modelId="{1639CD67-A881-43C6-A21A-0443F44013D6}" type="presOf" srcId="{E0E63F63-5BEC-472C-A073-7A729F2E1C26}" destId="{89294204-790D-4586-BA59-8304A7848F91}" srcOrd="0" destOrd="0" presId="urn:microsoft.com/office/officeart/2005/8/layout/bProcess4"/>
    <dgm:cxn modelId="{571D9D6F-69B7-4559-87CE-1DAC00D966F3}" type="presOf" srcId="{2FE05D4A-E446-4B8B-9B7A-1814AE7F79E3}" destId="{9A2CF300-91CD-4628-AE9C-98E387A2E551}" srcOrd="0" destOrd="0" presId="urn:microsoft.com/office/officeart/2005/8/layout/bProcess4"/>
    <dgm:cxn modelId="{07CA073F-AC0E-4826-849D-9D8062C00F13}" type="presOf" srcId="{B7C6A471-1458-4353-B838-82D2E7E9E4B0}" destId="{64918D7D-7263-4220-BDDD-1935DD099C2B}" srcOrd="0" destOrd="0" presId="urn:microsoft.com/office/officeart/2005/8/layout/bProcess4"/>
    <dgm:cxn modelId="{3466782D-858C-43AF-9F36-0963FA6A5713}" srcId="{4BFF2255-9352-4BDC-9738-4CDE7B1A65FF}" destId="{9CC3080C-D0AB-4F06-BD80-C7E4AF457953}" srcOrd="0" destOrd="0" parTransId="{66F18732-D52E-4B39-9B1B-A017672C9377}" sibTransId="{97629B3E-8AEF-4CB8-8FA3-494B14741B0B}"/>
    <dgm:cxn modelId="{67FD033B-0923-40A5-9C50-5373B85D63DF}" type="presOf" srcId="{9CC3080C-D0AB-4F06-BD80-C7E4AF457953}" destId="{F584FDDB-6B90-4F21-8057-FE93C63AFA37}" srcOrd="0" destOrd="0" presId="urn:microsoft.com/office/officeart/2005/8/layout/bProcess4"/>
    <dgm:cxn modelId="{E6E855C5-E4E0-4A94-8010-1BADED2E9131}" srcId="{4BFF2255-9352-4BDC-9738-4CDE7B1A65FF}" destId="{3CD0B3DB-EF94-4F0D-87AF-5A709A7819A3}" srcOrd="2" destOrd="0" parTransId="{CDAC7827-6649-4623-974D-E7189C6C16D4}" sibTransId="{5F56B334-56B4-4D40-B121-97F684D23F43}"/>
    <dgm:cxn modelId="{4347EA29-8235-4B74-BAE1-5110934DE5EF}" type="presOf" srcId="{31650266-1536-42DD-A327-F04F42FC023B}" destId="{10EB30D3-A647-417B-B79C-F9396C6F38C2}" srcOrd="0" destOrd="0" presId="urn:microsoft.com/office/officeart/2005/8/layout/bProcess4"/>
    <dgm:cxn modelId="{54330BCA-6C77-410E-8B18-E970A2B870A6}" type="presOf" srcId="{4BFF2255-9352-4BDC-9738-4CDE7B1A65FF}" destId="{777F421D-A482-453D-B983-F404C4915E1E}" srcOrd="0" destOrd="0" presId="urn:microsoft.com/office/officeart/2005/8/layout/bProcess4"/>
    <dgm:cxn modelId="{38B7B08B-FE19-4A1B-BAA4-301B1A346CC9}" srcId="{4BFF2255-9352-4BDC-9738-4CDE7B1A65FF}" destId="{31650266-1536-42DD-A327-F04F42FC023B}" srcOrd="7" destOrd="0" parTransId="{15FE81FA-1A2E-428F-8F82-77B6331A5E95}" sibTransId="{32874339-C704-414C-B739-091B70EF814D}"/>
    <dgm:cxn modelId="{2ECD3101-DC6A-4BFB-AA78-58B8C8A24AA2}" type="presOf" srcId="{D42CCBB1-D7E7-4F99-B275-E34C15222FD2}" destId="{58E9C6DF-5FA0-4F12-A4CB-FA16A1C158DD}" srcOrd="0" destOrd="0" presId="urn:microsoft.com/office/officeart/2005/8/layout/bProcess4"/>
    <dgm:cxn modelId="{60EFB0F0-4255-445C-86FC-2316E4CAD94A}" srcId="{4BFF2255-9352-4BDC-9738-4CDE7B1A65FF}" destId="{7B7509B0-0A88-471A-A167-86B9421A8B68}" srcOrd="3" destOrd="0" parTransId="{3ECB9E0C-9182-474B-89E3-31D5A4839F93}" sibTransId="{DB410218-87BE-4BC8-A2A8-489EF127F0CD}"/>
    <dgm:cxn modelId="{F0BC9F3F-77F5-4F8A-AE30-768E1DE4710C}" type="presOf" srcId="{5D416966-3319-40D1-AAE2-27DCACA2EC18}" destId="{E648BF12-BA21-48BF-B730-AA6FDE5507A5}" srcOrd="0" destOrd="0" presId="urn:microsoft.com/office/officeart/2005/8/layout/bProcess4"/>
    <dgm:cxn modelId="{736E0C75-A388-45B8-8DDC-C73E5C4F4082}" type="presOf" srcId="{32874339-C704-414C-B739-091B70EF814D}" destId="{A045223B-30A3-49E9-8D6A-6273F490CC85}" srcOrd="0" destOrd="0" presId="urn:microsoft.com/office/officeart/2005/8/layout/bProcess4"/>
    <dgm:cxn modelId="{F7FBA451-3F5F-4720-86DE-610A7ECFA548}" type="presOf" srcId="{DB410218-87BE-4BC8-A2A8-489EF127F0CD}" destId="{F06467F1-4674-4C77-9010-CA0E39CAAD11}" srcOrd="0" destOrd="0" presId="urn:microsoft.com/office/officeart/2005/8/layout/bProcess4"/>
    <dgm:cxn modelId="{382135F3-4B2B-4D2F-B859-51F5F660750F}" type="presOf" srcId="{3050CBA5-CD43-4DCE-A5FD-1BE3880DFECD}" destId="{6706EF05-D8C6-4736-B0B2-13B12213E4A0}" srcOrd="0" destOrd="0" presId="urn:microsoft.com/office/officeart/2005/8/layout/bProcess4"/>
    <dgm:cxn modelId="{701B068C-E93A-4945-9738-34F1413E3434}" srcId="{4BFF2255-9352-4BDC-9738-4CDE7B1A65FF}" destId="{E0E63F63-5BEC-472C-A073-7A729F2E1C26}" srcOrd="8" destOrd="0" parTransId="{2E927894-3662-4DA4-AD1E-2ED5D851B23F}" sibTransId="{E511BBD2-7284-457C-956F-9001DAD7D7D6}"/>
    <dgm:cxn modelId="{AF825790-B6D9-4420-B007-31B13E62D150}" type="presOf" srcId="{F5C1EF41-B3B3-4590-9CBB-E967CE847AC6}" destId="{009232BF-B218-40D5-898B-E61E8FA04D57}" srcOrd="0" destOrd="0" presId="urn:microsoft.com/office/officeart/2005/8/layout/bProcess4"/>
    <dgm:cxn modelId="{3F02D443-522C-473C-9929-14A5C6CCA4A4}" srcId="{4BFF2255-9352-4BDC-9738-4CDE7B1A65FF}" destId="{5D416966-3319-40D1-AAE2-27DCACA2EC18}" srcOrd="4" destOrd="0" parTransId="{7A4F098B-4EBF-4025-B5A4-7AA66CFE9634}" sibTransId="{B7C6A471-1458-4353-B838-82D2E7E9E4B0}"/>
    <dgm:cxn modelId="{86203986-3936-45A4-BBF3-6C766241CCF6}" srcId="{4BFF2255-9352-4BDC-9738-4CDE7B1A65FF}" destId="{3050CBA5-CD43-4DCE-A5FD-1BE3880DFECD}" srcOrd="5" destOrd="0" parTransId="{25CEE610-4F17-4A24-A2FA-1114F5D12E93}" sibTransId="{9DC2C256-3E28-425C-86D3-DF5310151699}"/>
    <dgm:cxn modelId="{90E198D4-9F75-4357-BDC4-196C82613B3C}" type="presOf" srcId="{A3056564-68F4-4AFC-B81C-0114C387E6E4}" destId="{D2447335-F359-4DF7-8DF5-24BD8DADB08B}" srcOrd="0" destOrd="0" presId="urn:microsoft.com/office/officeart/2005/8/layout/bProcess4"/>
    <dgm:cxn modelId="{86025015-4A41-4A49-89EA-21D287CEEA9A}" srcId="{4BFF2255-9352-4BDC-9738-4CDE7B1A65FF}" destId="{F5C1EF41-B3B3-4590-9CBB-E967CE847AC6}" srcOrd="6" destOrd="0" parTransId="{049B7FC5-5D47-47F7-B6D5-E6252555F53B}" sibTransId="{2FE05D4A-E446-4B8B-9B7A-1814AE7F79E3}"/>
    <dgm:cxn modelId="{633F817A-BE44-40ED-B72E-289A436D4D14}" type="presOf" srcId="{9DC2C256-3E28-425C-86D3-DF5310151699}" destId="{EC36B622-8489-470A-9D85-B7A6E7CE1554}" srcOrd="0" destOrd="0" presId="urn:microsoft.com/office/officeart/2005/8/layout/bProcess4"/>
    <dgm:cxn modelId="{3A243F7E-31D7-485E-B7EC-1A8308B282FF}" srcId="{4BFF2255-9352-4BDC-9738-4CDE7B1A65FF}" destId="{D42CCBB1-D7E7-4F99-B275-E34C15222FD2}" srcOrd="1" destOrd="0" parTransId="{58A74215-7FC4-4C1D-BC8E-149AC6EB5A93}" sibTransId="{A3056564-68F4-4AFC-B81C-0114C387E6E4}"/>
    <dgm:cxn modelId="{0404D3FA-CC74-4AFE-B674-645CA9B337CB}" type="presParOf" srcId="{777F421D-A482-453D-B983-F404C4915E1E}" destId="{8749F13B-6956-4D55-A813-F8DD2D179D9E}" srcOrd="0" destOrd="0" presId="urn:microsoft.com/office/officeart/2005/8/layout/bProcess4"/>
    <dgm:cxn modelId="{47DFC142-8536-4425-9ED3-FCA207F6B12F}" type="presParOf" srcId="{8749F13B-6956-4D55-A813-F8DD2D179D9E}" destId="{9FD16106-58B8-448F-AB66-E4AC97E91A60}" srcOrd="0" destOrd="0" presId="urn:microsoft.com/office/officeart/2005/8/layout/bProcess4"/>
    <dgm:cxn modelId="{2CF47A5E-CCA9-4EFF-AF6E-6E027E4F8BB5}" type="presParOf" srcId="{8749F13B-6956-4D55-A813-F8DD2D179D9E}" destId="{F584FDDB-6B90-4F21-8057-FE93C63AFA37}" srcOrd="1" destOrd="0" presId="urn:microsoft.com/office/officeart/2005/8/layout/bProcess4"/>
    <dgm:cxn modelId="{A6B5F36D-2D5C-4CE8-87CC-543688AF81B3}" type="presParOf" srcId="{777F421D-A482-453D-B983-F404C4915E1E}" destId="{F118CDBF-DE2B-45C5-8A13-5CD8A842A1CA}" srcOrd="1" destOrd="0" presId="urn:microsoft.com/office/officeart/2005/8/layout/bProcess4"/>
    <dgm:cxn modelId="{AB7199DB-131B-4386-9A1F-ED1E0EA6D42C}" type="presParOf" srcId="{777F421D-A482-453D-B983-F404C4915E1E}" destId="{2AFAED92-15BB-44F6-B3A9-42D6E61CCCB8}" srcOrd="2" destOrd="0" presId="urn:microsoft.com/office/officeart/2005/8/layout/bProcess4"/>
    <dgm:cxn modelId="{12DA714D-E7E0-44EB-BEAB-FD98D7CAEFD7}" type="presParOf" srcId="{2AFAED92-15BB-44F6-B3A9-42D6E61CCCB8}" destId="{F179C78E-8A31-4F88-A2A4-E7858C09A099}" srcOrd="0" destOrd="0" presId="urn:microsoft.com/office/officeart/2005/8/layout/bProcess4"/>
    <dgm:cxn modelId="{86452C35-BF2C-44A2-A014-50EF05F3B105}" type="presParOf" srcId="{2AFAED92-15BB-44F6-B3A9-42D6E61CCCB8}" destId="{58E9C6DF-5FA0-4F12-A4CB-FA16A1C158DD}" srcOrd="1" destOrd="0" presId="urn:microsoft.com/office/officeart/2005/8/layout/bProcess4"/>
    <dgm:cxn modelId="{E69B3A1D-9444-4EA2-929A-4C904A8789CB}" type="presParOf" srcId="{777F421D-A482-453D-B983-F404C4915E1E}" destId="{D2447335-F359-4DF7-8DF5-24BD8DADB08B}" srcOrd="3" destOrd="0" presId="urn:microsoft.com/office/officeart/2005/8/layout/bProcess4"/>
    <dgm:cxn modelId="{37AA62E0-ABA9-4ADF-B600-1F6A941D74BD}" type="presParOf" srcId="{777F421D-A482-453D-B983-F404C4915E1E}" destId="{D470841A-6344-4701-85C6-DF02D232F687}" srcOrd="4" destOrd="0" presId="urn:microsoft.com/office/officeart/2005/8/layout/bProcess4"/>
    <dgm:cxn modelId="{843797C0-12DF-42C7-9E47-860A759BD30D}" type="presParOf" srcId="{D470841A-6344-4701-85C6-DF02D232F687}" destId="{921AFC64-6D61-4720-A2DC-F9A34AF6E67C}" srcOrd="0" destOrd="0" presId="urn:microsoft.com/office/officeart/2005/8/layout/bProcess4"/>
    <dgm:cxn modelId="{FDD88037-BEC2-4C57-A52A-B5DED2E7C9ED}" type="presParOf" srcId="{D470841A-6344-4701-85C6-DF02D232F687}" destId="{32B67E41-0856-4942-869C-10170E0CA2FD}" srcOrd="1" destOrd="0" presId="urn:microsoft.com/office/officeart/2005/8/layout/bProcess4"/>
    <dgm:cxn modelId="{DF69DD14-0EF1-4FEB-B973-932302984C06}" type="presParOf" srcId="{777F421D-A482-453D-B983-F404C4915E1E}" destId="{22172852-FEFF-4461-A512-79DB01C9C981}" srcOrd="5" destOrd="0" presId="urn:microsoft.com/office/officeart/2005/8/layout/bProcess4"/>
    <dgm:cxn modelId="{217DBA56-3592-4F60-9E4F-1506C2B90E37}" type="presParOf" srcId="{777F421D-A482-453D-B983-F404C4915E1E}" destId="{C02AB2C9-FAF0-4E0B-B263-3479CE65BA7F}" srcOrd="6" destOrd="0" presId="urn:microsoft.com/office/officeart/2005/8/layout/bProcess4"/>
    <dgm:cxn modelId="{B8BC2A2E-F4F5-4FA9-B63E-56CEC3EC17B4}" type="presParOf" srcId="{C02AB2C9-FAF0-4E0B-B263-3479CE65BA7F}" destId="{37269B13-222C-4D0B-A603-7A6B3B8A8034}" srcOrd="0" destOrd="0" presId="urn:microsoft.com/office/officeart/2005/8/layout/bProcess4"/>
    <dgm:cxn modelId="{BD6EAFDC-5E36-4153-97B2-64667C0D06F3}" type="presParOf" srcId="{C02AB2C9-FAF0-4E0B-B263-3479CE65BA7F}" destId="{2EE292F9-2D4D-4A26-ACC4-54DEE6DFFD17}" srcOrd="1" destOrd="0" presId="urn:microsoft.com/office/officeart/2005/8/layout/bProcess4"/>
    <dgm:cxn modelId="{53340798-4038-441D-976F-7C6C1C8191C3}" type="presParOf" srcId="{777F421D-A482-453D-B983-F404C4915E1E}" destId="{F06467F1-4674-4C77-9010-CA0E39CAAD11}" srcOrd="7" destOrd="0" presId="urn:microsoft.com/office/officeart/2005/8/layout/bProcess4"/>
    <dgm:cxn modelId="{174EA6B6-5211-4C33-80DC-3EE15C0D9467}" type="presParOf" srcId="{777F421D-A482-453D-B983-F404C4915E1E}" destId="{F4AA0A67-1918-4A3D-AD04-F0FA06F81884}" srcOrd="8" destOrd="0" presId="urn:microsoft.com/office/officeart/2005/8/layout/bProcess4"/>
    <dgm:cxn modelId="{902168A8-C40D-45CB-A774-B2936858F7E1}" type="presParOf" srcId="{F4AA0A67-1918-4A3D-AD04-F0FA06F81884}" destId="{588BD7BD-65E9-4603-89E2-AB96E8D3139D}" srcOrd="0" destOrd="0" presId="urn:microsoft.com/office/officeart/2005/8/layout/bProcess4"/>
    <dgm:cxn modelId="{25DE7479-B0D0-48AA-9187-758F04075E6C}" type="presParOf" srcId="{F4AA0A67-1918-4A3D-AD04-F0FA06F81884}" destId="{E648BF12-BA21-48BF-B730-AA6FDE5507A5}" srcOrd="1" destOrd="0" presId="urn:microsoft.com/office/officeart/2005/8/layout/bProcess4"/>
    <dgm:cxn modelId="{2ED69103-5907-4823-BB8E-2948B4C2D10F}" type="presParOf" srcId="{777F421D-A482-453D-B983-F404C4915E1E}" destId="{64918D7D-7263-4220-BDDD-1935DD099C2B}" srcOrd="9" destOrd="0" presId="urn:microsoft.com/office/officeart/2005/8/layout/bProcess4"/>
    <dgm:cxn modelId="{6CE4CCAF-A12E-44BB-8335-63F8718434BC}" type="presParOf" srcId="{777F421D-A482-453D-B983-F404C4915E1E}" destId="{21F424A6-CE36-46DF-A36B-C237C01B9ECF}" srcOrd="10" destOrd="0" presId="urn:microsoft.com/office/officeart/2005/8/layout/bProcess4"/>
    <dgm:cxn modelId="{FCC9CE36-CBF5-415E-A527-DCA5C0D7133B}" type="presParOf" srcId="{21F424A6-CE36-46DF-A36B-C237C01B9ECF}" destId="{1BCB379B-8BF5-4A39-8E79-43CE7F1A56E6}" srcOrd="0" destOrd="0" presId="urn:microsoft.com/office/officeart/2005/8/layout/bProcess4"/>
    <dgm:cxn modelId="{610E8704-43D9-404D-AFDE-7D04B7E70BE8}" type="presParOf" srcId="{21F424A6-CE36-46DF-A36B-C237C01B9ECF}" destId="{6706EF05-D8C6-4736-B0B2-13B12213E4A0}" srcOrd="1" destOrd="0" presId="urn:microsoft.com/office/officeart/2005/8/layout/bProcess4"/>
    <dgm:cxn modelId="{CF988BB6-1A01-40DD-8C53-3836E3A559AD}" type="presParOf" srcId="{777F421D-A482-453D-B983-F404C4915E1E}" destId="{EC36B622-8489-470A-9D85-B7A6E7CE1554}" srcOrd="11" destOrd="0" presId="urn:microsoft.com/office/officeart/2005/8/layout/bProcess4"/>
    <dgm:cxn modelId="{60026BB0-D20B-4A21-82DA-74F5F9BD5E8B}" type="presParOf" srcId="{777F421D-A482-453D-B983-F404C4915E1E}" destId="{C0C892DE-90AF-410A-83F1-0086E5D1FB11}" srcOrd="12" destOrd="0" presId="urn:microsoft.com/office/officeart/2005/8/layout/bProcess4"/>
    <dgm:cxn modelId="{03A2197D-0915-4041-83C5-7AF059D6370E}" type="presParOf" srcId="{C0C892DE-90AF-410A-83F1-0086E5D1FB11}" destId="{D289795C-AFCF-49BA-BD14-484EA531768B}" srcOrd="0" destOrd="0" presId="urn:microsoft.com/office/officeart/2005/8/layout/bProcess4"/>
    <dgm:cxn modelId="{CE9B4160-2B8B-4BC1-9538-3A09803FA9BA}" type="presParOf" srcId="{C0C892DE-90AF-410A-83F1-0086E5D1FB11}" destId="{009232BF-B218-40D5-898B-E61E8FA04D57}" srcOrd="1" destOrd="0" presId="urn:microsoft.com/office/officeart/2005/8/layout/bProcess4"/>
    <dgm:cxn modelId="{BDBDD3EA-F48E-47FA-B767-F91C01DAD396}" type="presParOf" srcId="{777F421D-A482-453D-B983-F404C4915E1E}" destId="{9A2CF300-91CD-4628-AE9C-98E387A2E551}" srcOrd="13" destOrd="0" presId="urn:microsoft.com/office/officeart/2005/8/layout/bProcess4"/>
    <dgm:cxn modelId="{183694C3-1D96-4FE2-ABB6-7775A504E6D2}" type="presParOf" srcId="{777F421D-A482-453D-B983-F404C4915E1E}" destId="{CF678DDF-F557-45F2-897D-C0207DC976D1}" srcOrd="14" destOrd="0" presId="urn:microsoft.com/office/officeart/2005/8/layout/bProcess4"/>
    <dgm:cxn modelId="{1E73C04E-9C9E-4898-A974-982A38CCD6B1}" type="presParOf" srcId="{CF678DDF-F557-45F2-897D-C0207DC976D1}" destId="{C0FAD745-2261-441E-A821-EDC324BC6D75}" srcOrd="0" destOrd="0" presId="urn:microsoft.com/office/officeart/2005/8/layout/bProcess4"/>
    <dgm:cxn modelId="{70BA148C-8024-4557-9096-24CB1DAFA138}" type="presParOf" srcId="{CF678DDF-F557-45F2-897D-C0207DC976D1}" destId="{10EB30D3-A647-417B-B79C-F9396C6F38C2}" srcOrd="1" destOrd="0" presId="urn:microsoft.com/office/officeart/2005/8/layout/bProcess4"/>
    <dgm:cxn modelId="{B45693C8-2AA2-43F3-B630-6EA641A7AAB8}" type="presParOf" srcId="{777F421D-A482-453D-B983-F404C4915E1E}" destId="{A045223B-30A3-49E9-8D6A-6273F490CC85}" srcOrd="15" destOrd="0" presId="urn:microsoft.com/office/officeart/2005/8/layout/bProcess4"/>
    <dgm:cxn modelId="{189545DA-6156-4B41-B114-E38D5756D6B9}" type="presParOf" srcId="{777F421D-A482-453D-B983-F404C4915E1E}" destId="{785CE91C-F3B4-4B75-BFC4-870018C8E229}" srcOrd="16" destOrd="0" presId="urn:microsoft.com/office/officeart/2005/8/layout/bProcess4"/>
    <dgm:cxn modelId="{A025F499-3DCE-4444-87B0-664FED76A817}" type="presParOf" srcId="{785CE91C-F3B4-4B75-BFC4-870018C8E229}" destId="{45554921-733C-44F9-BE2D-7B05C1676A51}" srcOrd="0" destOrd="0" presId="urn:microsoft.com/office/officeart/2005/8/layout/bProcess4"/>
    <dgm:cxn modelId="{7633FCD9-75F4-4C11-A077-219565D108DD}" type="presParOf" srcId="{785CE91C-F3B4-4B75-BFC4-870018C8E229}" destId="{89294204-790D-4586-BA59-8304A7848F91}" srcOrd="1" destOrd="0" presId="urn:microsoft.com/office/officeart/2005/8/layout/b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7"/>
            <a:ext cx="7529539" cy="2243153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МАТЕМАТИЧЕСКИЙ БОЙ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Прохоренкова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С.В</a:t>
            </a:r>
            <a:r>
              <a:rPr lang="ru-RU" sz="1800" b="1" dirty="0" smtClean="0">
                <a:solidFill>
                  <a:schemeClr val="tx1"/>
                </a:solidFill>
              </a:rPr>
              <a:t>.</a:t>
            </a:r>
          </a:p>
          <a:p>
            <a:pPr algn="r"/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Чистиковская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школа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Дата: 06.10.2014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Класс: 5 и 6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Зрители: 3 и 4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62897" y="3890676"/>
            <a:ext cx="486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569755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Конкурс «Забавные пятерки»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Вот задачи – не для робких,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Вычитай, дели и множь,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Плюсы ставь, а также скобки –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Верно к финишу придешь…</a:t>
            </a: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С помощью четырех пятерок, знаков действий и скобок составить числовые выражения, значения которых равно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1, 2 и 3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	5 5 5 = 1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5 5 5 = 2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5 5 5 = 3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Оценка конкурса: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(на выполнение 3 мин)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 три правильных ответа – 3 балла, за два ответа – 2 балла, за один – 1 балл</a:t>
            </a:r>
          </a:p>
          <a:p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6072230"/>
          </a:xfrm>
          <a:solidFill>
            <a:schemeClr val="bg1"/>
          </a:solidFill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Конкурс «Зоркий глаз»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из шести фигур должна оказаться в свободной клетке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Оценка конкурса: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(на выполнение 2 мин)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правильно указаны внешняя и внутренняя фигура, то команда получает 2 балла, если правильно указана только внешняя фигура, то команда получает 1 балл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357290" y="1643050"/>
          <a:ext cx="2928958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Блок-схема: узел 4"/>
          <p:cNvSpPr/>
          <p:nvPr/>
        </p:nvSpPr>
        <p:spPr>
          <a:xfrm>
            <a:off x="1571604" y="2143116"/>
            <a:ext cx="285752" cy="314324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714744" y="2786058"/>
            <a:ext cx="285752" cy="28575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2571736" y="3357562"/>
            <a:ext cx="428628" cy="35719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643174" y="2143116"/>
            <a:ext cx="357190" cy="285752"/>
          </a:xfrm>
          <a:prstGeom prst="triangle">
            <a:avLst>
              <a:gd name="adj" fmla="val 5311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571604" y="2786058"/>
            <a:ext cx="357190" cy="285752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типовой процесс 10"/>
          <p:cNvSpPr/>
          <p:nvPr/>
        </p:nvSpPr>
        <p:spPr>
          <a:xfrm>
            <a:off x="1643042" y="3357562"/>
            <a:ext cx="285752" cy="285752"/>
          </a:xfrm>
          <a:prstGeom prst="flowChartPredefined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типовой процесс 11"/>
          <p:cNvSpPr/>
          <p:nvPr/>
        </p:nvSpPr>
        <p:spPr>
          <a:xfrm>
            <a:off x="3714744" y="2143116"/>
            <a:ext cx="285752" cy="285752"/>
          </a:xfrm>
          <a:prstGeom prst="flowChartPredefined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типовой процесс 12"/>
          <p:cNvSpPr/>
          <p:nvPr/>
        </p:nvSpPr>
        <p:spPr>
          <a:xfrm>
            <a:off x="2643174" y="2786058"/>
            <a:ext cx="285752" cy="285752"/>
          </a:xfrm>
          <a:prstGeom prst="flowChartPredefined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643042" y="2285992"/>
            <a:ext cx="142876" cy="71438"/>
          </a:xfrm>
          <a:prstGeom prst="triangle">
            <a:avLst>
              <a:gd name="adj" fmla="val 4559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786182" y="2883215"/>
            <a:ext cx="71438" cy="4571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21449693">
            <a:off x="2716077" y="3504881"/>
            <a:ext cx="68508" cy="6852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714480" y="3500438"/>
            <a:ext cx="71438" cy="71438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786050" y="2285992"/>
            <a:ext cx="71438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flipH="1" flipV="1">
            <a:off x="1714481" y="2928934"/>
            <a:ext cx="71437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5357818" y="2143116"/>
            <a:ext cx="357190" cy="35719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429256" y="2285992"/>
            <a:ext cx="142876" cy="7143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929322" y="2071678"/>
            <a:ext cx="500066" cy="357190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786578" y="2071678"/>
            <a:ext cx="35719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5214942" y="2857496"/>
            <a:ext cx="500066" cy="357190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715140" y="2857496"/>
            <a:ext cx="428628" cy="42862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6000760" y="2857496"/>
            <a:ext cx="357190" cy="357190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типовой процесс 32"/>
          <p:cNvSpPr/>
          <p:nvPr/>
        </p:nvSpPr>
        <p:spPr>
          <a:xfrm flipH="1" flipV="1">
            <a:off x="6143636" y="2285992"/>
            <a:ext cx="71438" cy="45719"/>
          </a:xfrm>
          <a:prstGeom prst="flowChartPredefined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типовой процесс 34"/>
          <p:cNvSpPr/>
          <p:nvPr/>
        </p:nvSpPr>
        <p:spPr>
          <a:xfrm>
            <a:off x="6929454" y="3071810"/>
            <a:ext cx="71438" cy="71438"/>
          </a:xfrm>
          <a:prstGeom prst="flowChartPredefined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H="1" flipV="1">
            <a:off x="5429256" y="3071811"/>
            <a:ext cx="71438" cy="714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типовой процесс 39"/>
          <p:cNvSpPr/>
          <p:nvPr/>
        </p:nvSpPr>
        <p:spPr>
          <a:xfrm flipH="1" flipV="1">
            <a:off x="6143636" y="3000372"/>
            <a:ext cx="45719" cy="71438"/>
          </a:xfrm>
          <a:prstGeom prst="flowChartPredefined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714611" y="2928934"/>
            <a:ext cx="71437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857620" y="2214554"/>
            <a:ext cx="45719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6929454" y="2214554"/>
            <a:ext cx="71438" cy="71438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5" y="428604"/>
            <a:ext cx="8229600" cy="614366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5900" b="1" u="sng" dirty="0" smtClean="0"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sz="5900" b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900" b="1" i="1" u="sng" dirty="0" smtClean="0">
                <a:latin typeface="Times New Roman" pitchFamily="18" charset="0"/>
                <a:cs typeface="Times New Roman" pitchFamily="18" charset="0"/>
              </a:rPr>
              <a:t>Конкурс «Дальше, дальше, дальше…»</a:t>
            </a:r>
            <a:endParaRPr lang="ru-RU" sz="5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Каждой команде задается серия вопросов, на которые надо отвечать не задумываясь.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Вопросы первой команде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результат сложения? (Сумма)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Чему равно произведение всех цифр? (Нуль)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наименьшее трехзначное число (Сто)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сотая часть числа? (Процент)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инструмент для измерения углов (транспортир)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Двое играли в шахматы два часа. Сколько времени играл каждый?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лет в одном веке? (Сто)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нулей в записи числа миллиард? (Девять)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Величина прямого угла (90 град)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произведение равно нулю? (Когда хотя бы один из множителей равен нулю)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больше 2 м или 201 см? (201 см)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Радиус окружности 6 см. Чему равен ее диаметр? (12 см)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Какую часть часа составляют 20 мин? ( 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7 прибавить 5. Как правильно записать: «одиннадцать» или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адиннадцать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 (Двенадцать)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сантиметров в метре? (Сто)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секунд в минуте? (Шестьдесят)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угол, меньший прямого? (Острый)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Москвы В Петербург вышел поезд со скоростью 60 км/ч, а из Петербурга в Москву вышел второй поезд со скоростью 70 км/ч. Какой из поездов будет дальше от Москвы в момент встречи? (На одинаковом расстоянии)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найти неизвестное делимое? (Частное умножить на делитель)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наименьшее простое число. (2)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614366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900" b="1" i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buNone/>
            </a:pPr>
            <a:r>
              <a:rPr lang="ru-RU" sz="5900" b="1" i="1" dirty="0" smtClean="0">
                <a:latin typeface="Times New Roman" pitchFamily="18" charset="0"/>
                <a:cs typeface="Times New Roman" pitchFamily="18" charset="0"/>
              </a:rPr>
              <a:t>    Вопросы второй команде</a:t>
            </a:r>
            <a:endParaRPr lang="ru-RU" sz="5900" dirty="0" smtClean="0">
              <a:latin typeface="Times New Roman" pitchFamily="18" charset="0"/>
              <a:cs typeface="Times New Roman" pitchFamily="18" charset="0"/>
            </a:endParaRP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Как называется результат вычитания? (Разность)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На какое число нельзя делить? (На нуль)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Назовите наибольшее двухзначное число. (99)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Как называется инструмент для построения окружности? (Циркуль)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Сколько граммов в килограмме? (Тысяча)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Тройка лошадей проскакала 30 километров. Сколько проскакала каждая лошадь? (30 км)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Что больше 2 дм или 23 см? (23 см)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Назовите наименьшее натуральное число. (1)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Сколько минут в часе? (60)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Как называется сумма длин сторон треугольника? (Периметр)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Что легче пуд ваты или пуд железа? (Равны)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Сколько нулей в записи числа миллион? (Шесть)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Когда частное равно нулю? (Когда делимое равно нулю)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Шла старушка в Москву, а навстречу ей три старика. Сколько человек шло в Москву? (Одна старушка)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Петух, стоя на одной ноге, весит 5 кг. Сколько он будет весить, если встанет на две ноги? (5 кг)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Площадь квадрата 25 см</a:t>
            </a:r>
            <a:r>
              <a:rPr lang="ru-RU" sz="59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. Чему равна длина стороны квадрата? (5 см)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На двух руках 10 пальцев. Сколько пальцев на 10 руках? (50)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Какие числа называются натуральными? (Числа, употребляемые при счете предметов)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Какой цифрой оканчивается произведение всех чисел от 7 до 12? (Нулем)</a:t>
            </a:r>
          </a:p>
          <a:p>
            <a:pPr marL="1143000" lvl="0" indent="-1143000">
              <a:buFont typeface="+mj-lt"/>
              <a:buAutoNum type="arabicPeriod"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Как найти неизвестное слагаемое? (Надо из суммы вычесть известное слагаемое)</a:t>
            </a:r>
          </a:p>
          <a:p>
            <a:pPr marL="1143000" indent="-1143000"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                                     Оценка конкурса: 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За каждый правильный ответ команда получает 1 балл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u="sng" dirty="0" smtClean="0"/>
          </a:p>
          <a:p>
            <a:pPr>
              <a:buNone/>
            </a:pPr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Конкурс «Черный ящик»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конкурс для болельщиков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Черный ящик, черный ящик –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печатями закрыт.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Черный ящик, черный ящик –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за тайны он хранит?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ящик сей открыть,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Надо ум расшевелить!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 «черном ящике» физическое тело, с которым все знакомы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Его можно использовать в науке: для исследования некоторых физических явлений.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 ним дружат некоторые спортсмены.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По нему плакала Таня.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(Ответ: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мяч.)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конкурса: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проводится, когда жюри подсчитывает баллы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000" b="1" u="sng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7000" b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000" b="1" i="1" u="sng" dirty="0" smtClean="0">
                <a:latin typeface="Times New Roman" pitchFamily="18" charset="0"/>
                <a:cs typeface="Times New Roman" pitchFamily="18" charset="0"/>
              </a:rPr>
              <a:t>Конкурс капитанов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(или домашнее задание - см по времени)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Тропинка к истине сложна,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потому в мышленье чистом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Отвага дерзкая нужна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менее, чем альпинистам.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Капитаны поочередно вытаскивают из коробки вопросы и отвечают на них.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Груша тяжелее, чем яблоко, а яблоко тяжелее персика. Что тяжелее – груша или персик? (Груша)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Марины было целое яблоко, две половины и четыре четвертинки. Сколько было у нее яблок? (Три)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Батон разрезали на три части. Сколько сделали разрезов? (Два)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Исключите лишнюю фигуру из ряда 0,1,2,3 (возможные ответы: а) нуль, т.к. это замкнутая ломаная, б) единица, т.к. состоит из двух звеньев)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2 мин составить самое длинное слово (каждую букву использовать один раз) из букв  И, П, Н, У, Е, А, К, Й, Л. Слово – существительное в именительном падеже, единственного числа. (пенал, линейка, калий)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конкурса: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правильный ответ оценивается в 1 балл + дополнительный балл за самое длинное слово (Если подключить болельщиков команд, то можно дать + 1 балл)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7000" b="1" i="1" u="sng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7000" b="1" i="1" u="sng" dirty="0" smtClean="0">
                <a:latin typeface="Times New Roman" pitchFamily="18" charset="0"/>
                <a:cs typeface="Times New Roman" pitchFamily="18" charset="0"/>
              </a:rPr>
              <a:t>. Конкурс «Хитрый счет»</a:t>
            </a:r>
            <a:r>
              <a:rPr lang="ru-RU" sz="70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рисунке попугаи, змейки, обезьянки. Сосчитайте их, считая всех подряд по порядку: первый попугай, первая змея, первая обезьяна, второй попугай, вторая змея и т.д.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не удастся сосчитать с первого раза, возвращайтесь к началу.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КОМАНДА</a:t>
                      </a:r>
                    </a:p>
                    <a:p>
                      <a:pPr algn="ctr"/>
                      <a:endParaRPr lang="ru-RU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КОМАНДА </a:t>
                      </a:r>
                    </a:p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баллов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баллов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 КОНКУРСА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«МАТЕМАТИЧЕСКИЙ  БОЙ»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1"/>
            <a:ext cx="8258204" cy="4929221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Цель: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расширение кругозора и развитие логического мышления учащихся в области математики; умение быстро ориентироваться в обстановке</a:t>
            </a:r>
          </a:p>
          <a:p>
            <a:pPr>
              <a:buNone/>
            </a:pPr>
            <a:r>
              <a:rPr lang="ru-RU" dirty="0" smtClean="0"/>
              <a:t>- формирование коммуникативных навыков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МАТЕМАТИЧЕСКИЙ БОЙ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5" y="1500173"/>
            <a:ext cx="8229600" cy="459740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Внимание, внимание!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Приглашаем мальчишек и девчонок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бой не шуточный, не кулачный бой,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бой ума и смекалки.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ринг приглашаются команды:                           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команда: 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Пифагоры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", капитан-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команда: "Великие математики", капитан-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МАТЕМАТИЧЕСКИЙ БОЙ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1"/>
            <a:ext cx="8229600" cy="55546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Уже готово все к сраженью,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Команды лишь сигнала ждут.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Одну минуточку терпенья: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вам представлю грозный суд.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Председатель жюри:</a:t>
            </a: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				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Члены жюри: </a:t>
            </a:r>
          </a:p>
          <a:p>
            <a:pPr>
              <a:buNone/>
            </a:pP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Слова жюри:</a:t>
            </a:r>
          </a:p>
          <a:p>
            <a:pPr algn="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Болельщиков предупреждаем,</a:t>
            </a:r>
          </a:p>
          <a:p>
            <a:pPr algn="r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Что встреча будет горяча,</a:t>
            </a:r>
          </a:p>
          <a:p>
            <a:pPr algn="r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И потому мы вам желаем</a:t>
            </a:r>
          </a:p>
          <a:p>
            <a:pPr algn="r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Болеть без вызова врача!</a:t>
            </a:r>
          </a:p>
          <a:p>
            <a:pPr algn="r">
              <a:buNone/>
            </a:pPr>
            <a:r>
              <a:rPr lang="ru-RU" sz="3300" b="1" dirty="0" smtClean="0"/>
              <a:t>Всем удачи!</a:t>
            </a:r>
            <a:endParaRPr lang="ru-RU" sz="3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3"/>
            <a:ext cx="8329642" cy="6357957"/>
          </a:xfrm>
        </p:spPr>
        <p:txBody>
          <a:bodyPr>
            <a:normAutofit/>
          </a:bodyPr>
          <a:lstStyle/>
          <a:p>
            <a:pPr marL="571500" indent="-571500">
              <a:buAutoNum type="romanUcPeriod"/>
            </a:pP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Конкурс: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«Расстановки»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Расставьте числа 6, 5, 4, 3, 2, 1 в кружочки так,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сумма чисел вдоль каждой стороны треугольника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равнялась 12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Оценка конкурса: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(время выполнения 2 мин.)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Если участники команд расставили числа во все три ветви, то команда получает 3 балла,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 две ветви – 2 балла,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 одну ветвь – 1 балл.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4429124" y="3786190"/>
            <a:ext cx="457200" cy="457200"/>
          </a:xfrm>
          <a:prstGeom prst="flowChartConnector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6072198" y="6000768"/>
            <a:ext cx="457200" cy="457200"/>
          </a:xfrm>
          <a:prstGeom prst="flowChartConnector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857488" y="6000768"/>
            <a:ext cx="457200" cy="457200"/>
          </a:xfrm>
          <a:prstGeom prst="flowChartConnector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429124" y="6400800"/>
            <a:ext cx="457200" cy="457200"/>
          </a:xfrm>
          <a:prstGeom prst="flowChartConnector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357818" y="4857760"/>
            <a:ext cx="457200" cy="457200"/>
          </a:xfrm>
          <a:prstGeom prst="flowChartConnector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571868" y="4929198"/>
            <a:ext cx="457200" cy="457200"/>
          </a:xfrm>
          <a:prstGeom prst="flowChartConnector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Схема 11"/>
          <p:cNvGraphicFramePr/>
          <p:nvPr/>
        </p:nvGraphicFramePr>
        <p:xfrm>
          <a:off x="3929058" y="4500570"/>
          <a:ext cx="1357322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Равнобедренный треугольник 12"/>
          <p:cNvSpPr/>
          <p:nvPr/>
        </p:nvSpPr>
        <p:spPr>
          <a:xfrm>
            <a:off x="3214678" y="4214818"/>
            <a:ext cx="2928958" cy="221457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9"/>
            <a:ext cx="8229600" cy="607223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7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1200" b="1" u="sng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1200" b="1" i="1" u="sng" dirty="0" smtClean="0">
                <a:latin typeface="Times New Roman" pitchFamily="18" charset="0"/>
                <a:cs typeface="Times New Roman" pitchFamily="18" charset="0"/>
              </a:rPr>
              <a:t>. Конкурс “Кто самый внимательный” 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Участвуют двое ребят (по 1 от каждой команды).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Расскажу я вам рассказ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 полтора десятка фраз,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Лишь скажу я слово «три»,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Приз немедленно бери.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Однажды щуку мы поймали,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Распотрошили, а внутри 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Рыбешек мелких увидали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 не одну, а целых ….. две.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Мечтает мальчик закаленный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Стать олимпийским чемпионом.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Смотри на старте не хитри,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 жди команду: раз, два,… , марш.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Когда стихи запомнить хочешь,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Их не зубри до поздней ночи.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 про себя их повтори.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Разок, другой. Но лучше…… пять.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Недавно поезд на вокзале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5600" u="sng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часа пришлось прождать.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Ну что ж друзья вы приз не взяли,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Когда была возможность взять?</a:t>
            </a:r>
          </a:p>
          <a:p>
            <a:pPr>
              <a:buNone/>
            </a:pP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Оценка конкурса: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тот, кто оказался внимательным, приносит команде 1 балл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5" y="285729"/>
            <a:ext cx="822960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300" b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300" b="1" i="1" u="sng" dirty="0" smtClean="0">
                <a:latin typeface="Times New Roman" pitchFamily="18" charset="0"/>
                <a:cs typeface="Times New Roman" pitchFamily="18" charset="0"/>
              </a:rPr>
              <a:t>Конкурс «Кошка в темной комнате»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командам: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коробке лежат ручки: 4 черных и 3 красных. Не глядя, ручки берут по одной. Сколько надо взять ручек, чтобы среди них наверняка была одна красная?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Предполагается, что ответы можно проверить следующим образом: одному из участников или зрителю завязывают глаза, и он вынимает ручки из коробки.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конкурса: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(время выполнения 2 мин.)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правильный ответ команда получает 1 балл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576899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u="sng" dirty="0" smtClean="0"/>
          </a:p>
          <a:p>
            <a:pPr>
              <a:buNone/>
            </a:pP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Конкурс «Авария»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Я, несчастная лиса,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вцепилась в хвост оса.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Я, бедняжка, так вертелась,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на части разлетелась.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сороки возле пня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Стали складывать меня.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 ними вспыхнул спор: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Получился вам  кроссворд!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Помогите, помогите!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Побыстрей меня сложите!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конкурса: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(на выполнение 5 мин)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правильно отгаданное слово команда получает по  баллу(11 слов)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56975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33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b="1" i="1" u="sng" dirty="0" smtClean="0">
                <a:latin typeface="Times New Roman" pitchFamily="18" charset="0"/>
                <a:cs typeface="Times New Roman" pitchFamily="18" charset="0"/>
              </a:rPr>
              <a:t>Вопросы к кроссворду:(с ответами)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 горизонтали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2.Знак математического действия(плюс), 4.Понятие, для записи которого используется одна или несколько цифр(число), 5.Часть прямой, соединяющая две точки(отрезок), 7.Многоугольник(треугольник), 8.Математическое действие(деление), 9.Старинная мера длины(пядь)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 вертикали: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1.Часть прямой(луч), 2.Геометрическая фигура(плоскость), 3.Математическое действие(сложение), 6.Упражнения, выполняемые с помощью рассуждений и вычислений(задачи), 7.Число разрядов в классе(три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Кроссворд (см. форзац  учебника «Математика» 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Виленкин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Жохов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и др.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293</TotalTime>
  <Words>1089</Words>
  <PresentationFormat>Экран (4:3)</PresentationFormat>
  <Paragraphs>213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МАТЕМАТИЧЕСКИЙ БОЙ </vt:lpstr>
      <vt:lpstr>МАТЕМАТИЧЕСКИЙ БОЙ </vt:lpstr>
      <vt:lpstr>МАТЕМАТИЧЕСКИЙ БОЙ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РЕЗУЛЬТАТЫ  КОНКУРСА «МАТЕМАТИЧЕСКИЙ  БОЙ»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61</cp:revision>
  <dcterms:created xsi:type="dcterms:W3CDTF">2014-10-14T17:20:33Z</dcterms:created>
  <dcterms:modified xsi:type="dcterms:W3CDTF">2015-08-25T19:44:14Z</dcterms:modified>
</cp:coreProperties>
</file>