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56" r:id="rId2"/>
    <p:sldId id="259" r:id="rId3"/>
    <p:sldId id="265" r:id="rId4"/>
    <p:sldId id="268" r:id="rId5"/>
    <p:sldId id="270" r:id="rId6"/>
    <p:sldId id="278" r:id="rId7"/>
    <p:sldId id="275" r:id="rId8"/>
    <p:sldId id="279" r:id="rId9"/>
    <p:sldId id="280" r:id="rId10"/>
    <p:sldId id="281" r:id="rId11"/>
    <p:sldId id="282" r:id="rId12"/>
    <p:sldId id="286" r:id="rId13"/>
    <p:sldId id="277" r:id="rId14"/>
    <p:sldId id="284" r:id="rId15"/>
    <p:sldId id="28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472518" cy="446449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dirty="0" smtClean="0">
              <a:latin typeface="Constantia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latin typeface="Constantia" pitchFamily="18" charset="0"/>
                <a:cs typeface="Times New Roman" pitchFamily="18" charset="0"/>
              </a:rPr>
              <a:t>Сценарий сказки – драматизации «Колобок  - нарушитель».</a:t>
            </a:r>
          </a:p>
          <a:p>
            <a:pPr>
              <a:buNone/>
            </a:pPr>
            <a:endParaRPr lang="ru-RU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1800" dirty="0">
              <a:solidFill>
                <a:srgbClr val="FF9933"/>
              </a:solidFill>
              <a:latin typeface="Constantia" pitchFamily="18" charset="0"/>
              <a:cs typeface="Times New Roman" pitchFamily="18" charset="0"/>
            </a:endParaRPr>
          </a:p>
          <a:p>
            <a:pPr marL="1074738" lvl="1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</a:t>
            </a: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МКДОУ «ЦРР- </a:t>
            </a:r>
            <a:r>
              <a:rPr lang="ru-RU" sz="21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/с №7»</a:t>
            </a:r>
            <a:b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	       Подготовительная группа №3</a:t>
            </a:r>
            <a:b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Воспитатель: Затонская З. Л.</a:t>
            </a:r>
            <a:b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	       </a:t>
            </a:r>
            <a:r>
              <a:rPr lang="ru-RU" sz="21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Муз.руководитель</a:t>
            </a: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Попов С.В.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74738" lvl="1">
              <a:buNone/>
            </a:pP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74738" lvl="1">
              <a:buNone/>
            </a:pP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74738" lvl="1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            </a:t>
            </a:r>
          </a:p>
          <a:p>
            <a:pPr marL="1074738" lvl="1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Август 2015 г. Калач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88640"/>
            <a:ext cx="8229600" cy="180020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Открытое воспитательное мероприятие на тему: 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«Я талантлив»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M_039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75656" y="188640"/>
            <a:ext cx="6034616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707904" y="4869160"/>
            <a:ext cx="4680520" cy="1719064"/>
          </a:xfrm>
        </p:spPr>
        <p:txBody>
          <a:bodyPr>
            <a:normAutofit fontScale="90000"/>
          </a:bodyPr>
          <a:lstStyle/>
          <a:p>
            <a:r>
              <a:rPr lang="ru-RU" sz="2700" b="0" dirty="0" smtClean="0">
                <a:solidFill>
                  <a:schemeClr val="tx1"/>
                </a:solidFill>
                <a:latin typeface="Constantia" pitchFamily="18" charset="0"/>
              </a:rPr>
              <a:t>Я лисичка светофор,</a:t>
            </a:r>
            <a:br>
              <a:rPr lang="ru-RU" sz="2700" b="0" dirty="0" smtClean="0">
                <a:solidFill>
                  <a:schemeClr val="tx1"/>
                </a:solidFill>
                <a:latin typeface="Constantia" pitchFamily="18" charset="0"/>
              </a:rPr>
            </a:br>
            <a:r>
              <a:rPr lang="ru-RU" sz="2700" b="0" dirty="0" smtClean="0">
                <a:solidFill>
                  <a:schemeClr val="tx1"/>
                </a:solidFill>
                <a:latin typeface="Constantia" pitchFamily="18" charset="0"/>
              </a:rPr>
              <a:t>На дороге с давних пор.</a:t>
            </a:r>
            <a:br>
              <a:rPr lang="ru-RU" sz="2700" b="0" dirty="0" smtClean="0">
                <a:solidFill>
                  <a:schemeClr val="tx1"/>
                </a:solidFill>
                <a:latin typeface="Constantia" pitchFamily="18" charset="0"/>
              </a:rPr>
            </a:br>
            <a:r>
              <a:rPr lang="ru-RU" sz="2700" b="0" dirty="0" smtClean="0">
                <a:solidFill>
                  <a:schemeClr val="tx1"/>
                </a:solidFill>
                <a:latin typeface="Constantia" pitchFamily="18" charset="0"/>
              </a:rPr>
              <a:t>Для тебя горят они,</a:t>
            </a:r>
            <a:br>
              <a:rPr lang="ru-RU" sz="2700" b="0" dirty="0" smtClean="0">
                <a:solidFill>
                  <a:schemeClr val="tx1"/>
                </a:solidFill>
                <a:latin typeface="Constantia" pitchFamily="18" charset="0"/>
              </a:rPr>
            </a:br>
            <a:r>
              <a:rPr lang="ru-RU" sz="2700" b="0" dirty="0" smtClean="0">
                <a:solidFill>
                  <a:schemeClr val="tx1"/>
                </a:solidFill>
                <a:latin typeface="Constantia" pitchFamily="18" charset="0"/>
              </a:rPr>
              <a:t>Светофорные огни:</a:t>
            </a:r>
            <a:r>
              <a:rPr lang="ru-RU" sz="2000" b="0" dirty="0" smtClean="0"/>
              <a:t/>
            </a:r>
            <a:br>
              <a:rPr lang="ru-RU" sz="2000" b="0" dirty="0" smtClean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M_040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87624" y="260648"/>
            <a:ext cx="6034616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11760" y="4869160"/>
            <a:ext cx="5760640" cy="1656184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Не послушал колобок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Побежал наискосок.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Тормоза визжат с разгона,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На дыбы встают вагоны...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M_040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331640" y="188640"/>
            <a:ext cx="6192688" cy="464451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5616" y="5013176"/>
            <a:ext cx="6768752" cy="1152128"/>
          </a:xfrm>
        </p:spPr>
        <p:txBody>
          <a:bodyPr anchor="t">
            <a:normAutofit fontScale="90000"/>
          </a:bodyPr>
          <a:lstStyle/>
          <a:p>
            <a:r>
              <a:rPr lang="ru-RU" sz="2700" b="0" dirty="0" smtClean="0">
                <a:solidFill>
                  <a:schemeClr val="tx1"/>
                </a:solidFill>
                <a:latin typeface="Constantia" pitchFamily="18" charset="0"/>
              </a:rPr>
              <a:t>Правила движения все без исключения</a:t>
            </a:r>
            <a:br>
              <a:rPr lang="ru-RU" sz="2700" b="0" dirty="0" smtClean="0">
                <a:solidFill>
                  <a:schemeClr val="tx1"/>
                </a:solidFill>
                <a:latin typeface="Constantia" pitchFamily="18" charset="0"/>
              </a:rPr>
            </a:br>
            <a:r>
              <a:rPr lang="ru-RU" sz="2700" b="0" dirty="0" smtClean="0">
                <a:solidFill>
                  <a:schemeClr val="tx1"/>
                </a:solidFill>
                <a:latin typeface="Constantia" pitchFamily="18" charset="0"/>
              </a:rPr>
              <a:t>Знать должны зверята и малые ребята.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AM_037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59632" y="188640"/>
            <a:ext cx="6480720" cy="486054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483768" y="5085184"/>
            <a:ext cx="6192688" cy="136815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Теперь ребята будут смело переходить по полосатой зебре, зная знаки дорожного движения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M_040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691680" y="1340768"/>
            <a:ext cx="6257668" cy="469325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Гончарова Катя бывшая выпускница </a:t>
            </a:r>
            <a:r>
              <a:rPr lang="ru-RU" sz="2000" dirty="0" err="1" smtClean="0"/>
              <a:t>д</a:t>
            </a:r>
            <a:r>
              <a:rPr lang="ru-RU" sz="2000" dirty="0" smtClean="0"/>
              <a:t>/с №7 исполняет танец «Новое поколение»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M_037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779578" y="188640"/>
            <a:ext cx="7392821" cy="554461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91264" cy="5328592"/>
          </a:xfr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t">
            <a:noAutofit/>
          </a:bodyPr>
          <a:lstStyle/>
          <a:p>
            <a:pPr algn="ctr"/>
            <a:r>
              <a:rPr lang="ru-RU" sz="3200" u="sng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Цель</a:t>
            </a:r>
            <a:r>
              <a:rPr lang="ru-RU" sz="3200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: </a:t>
            </a:r>
            <a:r>
              <a:rPr lang="ru-RU" sz="2800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- формировать в каждом ребенке уверенность в своих способностях и желание развивать свой талант, реализовывать себя в творческой деятельности;</a:t>
            </a:r>
            <a:br>
              <a:rPr lang="ru-RU" sz="2800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-ф</a:t>
            </a:r>
            <a:r>
              <a:rPr lang="ru-RU" sz="2800" dirty="0" smtClean="0">
                <a:solidFill>
                  <a:schemeClr val="tx1"/>
                </a:solidFill>
                <a:latin typeface="Constantia" pitchFamily="18" charset="0"/>
              </a:rPr>
              <a:t>ормирование основ безопасного поведения на дороге, посредством драматизации модифицированных сказок.</a:t>
            </a:r>
            <a:br>
              <a:rPr lang="ru-RU" sz="2800" dirty="0" smtClean="0">
                <a:solidFill>
                  <a:schemeClr val="tx1"/>
                </a:solidFill>
                <a:latin typeface="Constantia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Constantia" pitchFamily="18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14602"/>
          </a:xfrm>
        </p:spPr>
        <p:txBody>
          <a:bodyPr anchor="t">
            <a:noAutofit/>
          </a:bodyPr>
          <a:lstStyle/>
          <a:p>
            <a:pPr algn="ctr"/>
            <a:r>
              <a:rPr lang="ru-RU" sz="2800" u="sng" dirty="0" smtClean="0">
                <a:solidFill>
                  <a:schemeClr val="tx1"/>
                </a:solidFill>
                <a:latin typeface="Constantia" pitchFamily="18" charset="0"/>
              </a:rPr>
              <a:t>Задачи:</a:t>
            </a:r>
            <a:r>
              <a:rPr lang="ru-RU" sz="2800" b="0" dirty="0" smtClean="0">
                <a:solidFill>
                  <a:schemeClr val="tx1"/>
                </a:solidFill>
                <a:latin typeface="Constantia" pitchFamily="18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latin typeface="Constantia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latin typeface="Constantia" pitchFamily="18" charset="0"/>
              </a:rPr>
              <a:t>-   Закрепить с детьми правила дорожного движения в занимательной форме, учить детей передавать эмоции героев, их настроение;</a:t>
            </a:r>
            <a:br>
              <a:rPr lang="ru-RU" sz="2800" b="0" dirty="0" smtClean="0">
                <a:solidFill>
                  <a:schemeClr val="tx1"/>
                </a:solidFill>
                <a:latin typeface="Constantia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latin typeface="Constantia" pitchFamily="18" charset="0"/>
              </a:rPr>
              <a:t>-    Развивать умение самостоятельно придумывать жесты, характерные движения для своего персонажа, развивать творческое воображение;</a:t>
            </a:r>
            <a:br>
              <a:rPr lang="ru-RU" sz="2800" b="0" dirty="0" smtClean="0">
                <a:solidFill>
                  <a:schemeClr val="tx1"/>
                </a:solidFill>
                <a:latin typeface="Constantia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latin typeface="Constantia" pitchFamily="18" charset="0"/>
              </a:rPr>
              <a:t>- Проявить интерес к выступлению талантливой девочки в танцевальном номере  </a:t>
            </a:r>
            <a:br>
              <a:rPr lang="ru-RU" sz="2800" b="0" dirty="0" smtClean="0">
                <a:solidFill>
                  <a:schemeClr val="tx1"/>
                </a:solidFill>
                <a:latin typeface="Constantia" pitchFamily="18" charset="0"/>
              </a:rPr>
            </a:br>
            <a:r>
              <a:rPr lang="ru-RU" sz="2800" b="0" dirty="0" smtClean="0">
                <a:solidFill>
                  <a:schemeClr val="tx1"/>
                </a:solidFill>
                <a:latin typeface="Constantia" pitchFamily="18" charset="0"/>
              </a:rPr>
              <a:t>«Новое поколение»</a:t>
            </a:r>
            <a:r>
              <a:rPr lang="ru-RU" sz="1800" b="0" dirty="0" smtClean="0">
                <a:solidFill>
                  <a:schemeClr val="tx1"/>
                </a:solidFill>
              </a:rPr>
              <a:t/>
            </a:r>
            <a:br>
              <a:rPr lang="ru-RU" sz="1800" b="0" dirty="0" smtClean="0">
                <a:solidFill>
                  <a:schemeClr val="tx1"/>
                </a:solidFill>
              </a:rPr>
            </a:br>
            <a:r>
              <a:rPr lang="ru-RU" sz="1800" b="0" dirty="0" smtClean="0">
                <a:solidFill>
                  <a:schemeClr val="tx1"/>
                </a:solidFill>
              </a:rPr>
              <a:t> </a:t>
            </a:r>
            <a:endParaRPr lang="ru-RU" sz="1800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SAM_040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15616" y="188640"/>
            <a:ext cx="6444208" cy="4833156"/>
          </a:xfrm>
          <a:prstGeom prst="rect">
            <a:avLst/>
          </a:prstGeom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683568" y="508518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Драматизация – сказки </a:t>
            </a:r>
            <a:br>
              <a:rPr lang="ru-RU" sz="3600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Constantia" pitchFamily="18" charset="0"/>
                <a:cs typeface="Times New Roman" pitchFamily="18" charset="0"/>
              </a:rPr>
              <a:t>«Колобок  - нарушитель</a:t>
            </a:r>
            <a:r>
              <a:rPr lang="ru-RU" sz="3600" dirty="0" smtClean="0">
                <a:latin typeface="Constantia" pitchFamily="18" charset="0"/>
                <a:cs typeface="Times New Roman" pitchFamily="18" charset="0"/>
              </a:rPr>
              <a:t>».</a:t>
            </a:r>
            <a:endParaRPr lang="ru-RU" sz="3600" dirty="0">
              <a:solidFill>
                <a:schemeClr val="tx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15616" y="5229200"/>
            <a:ext cx="7200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исполняют песню «Мы едем, едем, едем.»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AM_035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59632" y="188640"/>
            <a:ext cx="6480720" cy="50546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5085184"/>
            <a:ext cx="4608512" cy="1008112"/>
          </a:xfrm>
        </p:spPr>
        <p:txBody>
          <a:bodyPr>
            <a:noAutofit/>
          </a:bodyPr>
          <a:lstStyle/>
          <a:p>
            <a:pPr algn="ctr"/>
            <a:r>
              <a:rPr lang="ru-RU" sz="2400" b="0" dirty="0" smtClean="0">
                <a:solidFill>
                  <a:schemeClr val="tx1"/>
                </a:solidFill>
                <a:latin typeface="Constantia" pitchFamily="18" charset="0"/>
              </a:rPr>
              <a:t>Жил в одной деревне дед</a:t>
            </a:r>
            <a:br>
              <a:rPr lang="ru-RU" sz="2400" b="0" dirty="0" smtClean="0">
                <a:solidFill>
                  <a:schemeClr val="tx1"/>
                </a:solidFill>
                <a:latin typeface="Constantia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latin typeface="Constantia" pitchFamily="18" charset="0"/>
              </a:rPr>
              <a:t>Вместе с бабой много лет…</a:t>
            </a:r>
            <a:br>
              <a:rPr lang="ru-RU" sz="2400" b="0" dirty="0" smtClean="0">
                <a:solidFill>
                  <a:schemeClr val="tx1"/>
                </a:solidFill>
                <a:latin typeface="Constantia" pitchFamily="18" charset="0"/>
              </a:rPr>
            </a:br>
            <a:endParaRPr lang="ru-RU" sz="2400" b="0" dirty="0">
              <a:solidFill>
                <a:schemeClr val="tx1"/>
              </a:solidFill>
              <a:latin typeface="Constantia" pitchFamily="18" charset="0"/>
            </a:endParaRPr>
          </a:p>
        </p:txBody>
      </p:sp>
      <p:pic>
        <p:nvPicPr>
          <p:cNvPr id="5" name="Содержимое 4" descr="SAM_038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47664" y="332656"/>
            <a:ext cx="6034616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3"/>
          <p:cNvSpPr txBox="1">
            <a:spLocks/>
          </p:cNvSpPr>
          <p:nvPr/>
        </p:nvSpPr>
        <p:spPr>
          <a:xfrm>
            <a:off x="1043608" y="5157192"/>
            <a:ext cx="7920880" cy="14276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lvl="0" indent="-274320" algn="just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Рисунок 3" descr="SAM_038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15616" y="188640"/>
            <a:ext cx="6336704" cy="475252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491880" y="515719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Constantia" pitchFamily="18" charset="0"/>
              </a:rPr>
              <a:t>Наш румяный колобок,</a:t>
            </a:r>
          </a:p>
          <a:p>
            <a:r>
              <a:rPr lang="ru-RU" sz="2000" dirty="0" smtClean="0">
                <a:latin typeface="Constantia" pitchFamily="18" charset="0"/>
              </a:rPr>
              <a:t>Не ходи ты за порог.</a:t>
            </a:r>
          </a:p>
          <a:p>
            <a:r>
              <a:rPr lang="ru-RU" sz="2000" dirty="0" smtClean="0">
                <a:latin typeface="Constantia" pitchFamily="18" charset="0"/>
              </a:rPr>
              <a:t>Там широкая дорога,</a:t>
            </a:r>
          </a:p>
          <a:p>
            <a:r>
              <a:rPr lang="ru-RU" sz="2000" dirty="0" smtClean="0">
                <a:latin typeface="Constantia" pitchFamily="18" charset="0"/>
              </a:rPr>
              <a:t>А на ней машин так много!</a:t>
            </a:r>
            <a:endParaRPr lang="ru-RU" sz="2000" dirty="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19672" y="5013176"/>
            <a:ext cx="5472608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0" dirty="0" smtClean="0"/>
              <a:t>На этот знак ты посмотри,</a:t>
            </a:r>
            <a:br>
              <a:rPr lang="ru-RU" sz="2800" b="0" dirty="0" smtClean="0"/>
            </a:br>
            <a:r>
              <a:rPr lang="ru-RU" sz="2800" b="0" dirty="0" smtClean="0"/>
              <a:t>Никогда здесь не ходи.</a:t>
            </a:r>
            <a:br>
              <a:rPr lang="ru-RU" sz="2800" b="0" dirty="0" smtClean="0"/>
            </a:br>
            <a:endParaRPr lang="ru-RU" sz="2800" dirty="0">
              <a:solidFill>
                <a:schemeClr val="tx1"/>
              </a:solidFill>
              <a:latin typeface="Constantia" pitchFamily="18" charset="0"/>
            </a:endParaRPr>
          </a:p>
        </p:txBody>
      </p:sp>
      <p:pic>
        <p:nvPicPr>
          <p:cNvPr id="4" name="Рисунок 3" descr="SAM_038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15616" y="188640"/>
            <a:ext cx="6264696" cy="46985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M_039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691680" y="188640"/>
            <a:ext cx="6034616" cy="45259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9752" y="5157192"/>
            <a:ext cx="552980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0" dirty="0" smtClean="0">
                <a:solidFill>
                  <a:schemeClr val="tx1"/>
                </a:solidFill>
                <a:latin typeface="Constantia" pitchFamily="18" charset="0"/>
              </a:rPr>
              <a:t>Постой, милый колобок,</a:t>
            </a:r>
            <a:br>
              <a:rPr lang="ru-RU" sz="2400" b="0" dirty="0" smtClean="0">
                <a:solidFill>
                  <a:schemeClr val="tx1"/>
                </a:solidFill>
                <a:latin typeface="Constantia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latin typeface="Constantia" pitchFamily="18" charset="0"/>
              </a:rPr>
              <a:t>Ты куда спешишь дружок?</a:t>
            </a:r>
            <a:br>
              <a:rPr lang="ru-RU" sz="2400" b="0" dirty="0" smtClean="0">
                <a:solidFill>
                  <a:schemeClr val="tx1"/>
                </a:solidFill>
                <a:latin typeface="Constantia" pitchFamily="18" charset="0"/>
              </a:rPr>
            </a:br>
            <a:endParaRPr lang="ru-RU" sz="2400" dirty="0">
              <a:solidFill>
                <a:schemeClr val="tx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503</TotalTime>
  <Words>117</Words>
  <Application>Microsoft Office PowerPoint</Application>
  <PresentationFormat>Экран (4:3)</PresentationFormat>
  <Paragraphs>29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Открытое воспитательное мероприятие на тему:  «Я талантлив»</vt:lpstr>
      <vt:lpstr>Цель:   - формировать в каждом ребенке уверенность в своих способностях и желание развивать свой талант, реализовывать себя в творческой деятельности;  -формирование основ безопасного поведения на дороге, посредством драматизации модифицированных сказок.   </vt:lpstr>
      <vt:lpstr>Задачи: -   Закрепить с детьми правила дорожного движения в занимательной форме, учить детей передавать эмоции героев, их настроение; -    Развивать умение самостоятельно придумывать жесты, характерные движения для своего персонажа, развивать творческое воображение; - Проявить интерес к выступлению талантливой девочки в танцевальном номере   «Новое поколение»  </vt:lpstr>
      <vt:lpstr>Драматизация – сказки  «Колобок  - нарушитель».</vt:lpstr>
      <vt:lpstr>Слайд 5</vt:lpstr>
      <vt:lpstr>Жил в одной деревне дед Вместе с бабой много лет… </vt:lpstr>
      <vt:lpstr>Слайд 7</vt:lpstr>
      <vt:lpstr>На этот знак ты посмотри, Никогда здесь не ходи. </vt:lpstr>
      <vt:lpstr>Постой, милый колобок, Ты куда спешишь дружок? </vt:lpstr>
      <vt:lpstr>Я лисичка светофор, На дороге с давних пор. Для тебя горят они, Светофорные огни: </vt:lpstr>
      <vt:lpstr>Не послушал колобок Побежал наискосок. Тормоза визжат с разгона, На дыбы встают вагоны...</vt:lpstr>
      <vt:lpstr>Правила движения все без исключения Знать должны зверята и малые ребята. </vt:lpstr>
      <vt:lpstr>Теперь ребята будут смело переходить по полосатой зебре, зная знаки дорожного движения</vt:lpstr>
      <vt:lpstr>Гончарова Катя бывшая выпускница д/с №7 исполняет танец «Новое поколение»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Экскурсия в краеведческий музей</dc:title>
  <dc:creator>Мария</dc:creator>
  <cp:lastModifiedBy>Мария</cp:lastModifiedBy>
  <cp:revision>71</cp:revision>
  <dcterms:modified xsi:type="dcterms:W3CDTF">2015-08-25T19:07:40Z</dcterms:modified>
</cp:coreProperties>
</file>