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4" r:id="rId3"/>
    <p:sldId id="261" r:id="rId4"/>
    <p:sldId id="265" r:id="rId5"/>
    <p:sldId id="272" r:id="rId6"/>
    <p:sldId id="276" r:id="rId7"/>
    <p:sldId id="278" r:id="rId8"/>
    <p:sldId id="281" r:id="rId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90308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0428" autoAdjust="0"/>
    <p:restoredTop sz="83296" autoAdjust="0"/>
  </p:normalViewPr>
  <p:slideViewPr>
    <p:cSldViewPr>
      <p:cViewPr>
        <p:scale>
          <a:sx n="68" d="100"/>
          <a:sy n="68" d="100"/>
        </p:scale>
        <p:origin x="-642" y="-9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0066">
                <a:alpha val="73000"/>
              </a:srgbClr>
            </a:gs>
            <a:gs pos="50000">
              <a:srgbClr val="FF0066">
                <a:alpha val="11000"/>
              </a:srgb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8/25/2015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3" Type="http://schemas.openxmlformats.org/officeDocument/2006/relationships/hyperlink" Target="http://www.molodguard.ru/guardian12.htm" TargetMode="External"/><Relationship Id="rId18" Type="http://schemas.openxmlformats.org/officeDocument/2006/relationships/hyperlink" Target="http://www.molodguard.ru/guardian17.htm" TargetMode="External"/><Relationship Id="rId26" Type="http://schemas.openxmlformats.org/officeDocument/2006/relationships/hyperlink" Target="http://www.molodguard.ru/guardian25.htm" TargetMode="External"/><Relationship Id="rId39" Type="http://schemas.openxmlformats.org/officeDocument/2006/relationships/hyperlink" Target="http://www.molodguard.ru/guardian54.htm" TargetMode="External"/><Relationship Id="rId21" Type="http://schemas.openxmlformats.org/officeDocument/2006/relationships/hyperlink" Target="http://www.molodguard.ru/guardian20.htm" TargetMode="External"/><Relationship Id="rId34" Type="http://schemas.openxmlformats.org/officeDocument/2006/relationships/hyperlink" Target="http://www.molodguard.ru/guardian49.htm" TargetMode="External"/><Relationship Id="rId42" Type="http://schemas.openxmlformats.org/officeDocument/2006/relationships/hyperlink" Target="http://www.molodguard.ru/guardian57.htm" TargetMode="External"/><Relationship Id="rId47" Type="http://schemas.openxmlformats.org/officeDocument/2006/relationships/hyperlink" Target="http://www.molodguard.ru/guardian61.htm" TargetMode="External"/><Relationship Id="rId50" Type="http://schemas.openxmlformats.org/officeDocument/2006/relationships/hyperlink" Target="http://www.molodguard.ru/guardian64.htm" TargetMode="External"/><Relationship Id="rId55" Type="http://schemas.openxmlformats.org/officeDocument/2006/relationships/hyperlink" Target="http://www.molodguard.ru/guardian69.htm" TargetMode="External"/><Relationship Id="rId63" Type="http://schemas.openxmlformats.org/officeDocument/2006/relationships/hyperlink" Target="http://www.molodguard.ru/guardian30.htm" TargetMode="External"/><Relationship Id="rId68" Type="http://schemas.openxmlformats.org/officeDocument/2006/relationships/hyperlink" Target="http://www.molodguard.ru/guardian35.htm" TargetMode="External"/><Relationship Id="rId76" Type="http://schemas.openxmlformats.org/officeDocument/2006/relationships/hyperlink" Target="http://www.molodguard.ru/guardian43.htm" TargetMode="External"/><Relationship Id="rId7" Type="http://schemas.openxmlformats.org/officeDocument/2006/relationships/hyperlink" Target="http://www.molodguard.ru/guardian5.htm" TargetMode="External"/><Relationship Id="rId71" Type="http://schemas.openxmlformats.org/officeDocument/2006/relationships/hyperlink" Target="http://www.molodguard.ru/guardian38.htm" TargetMode="External"/><Relationship Id="rId2" Type="http://schemas.openxmlformats.org/officeDocument/2006/relationships/hyperlink" Target="http://www.molodguard.ru/guardian0.htm" TargetMode="External"/><Relationship Id="rId16" Type="http://schemas.openxmlformats.org/officeDocument/2006/relationships/hyperlink" Target="http://www.molodguard.ru/guardian15.htm" TargetMode="External"/><Relationship Id="rId29" Type="http://schemas.openxmlformats.org/officeDocument/2006/relationships/hyperlink" Target="http://www.molodguard.ru/guardian29.htm" TargetMode="External"/><Relationship Id="rId11" Type="http://schemas.openxmlformats.org/officeDocument/2006/relationships/hyperlink" Target="http://www.molodguard.ru/guardian10.htm" TargetMode="External"/><Relationship Id="rId24" Type="http://schemas.openxmlformats.org/officeDocument/2006/relationships/hyperlink" Target="http://www.molodguard.ru/guardian23.htm" TargetMode="External"/><Relationship Id="rId32" Type="http://schemas.openxmlformats.org/officeDocument/2006/relationships/hyperlink" Target="http://www.molodguard.ru/guardian47.htm" TargetMode="External"/><Relationship Id="rId37" Type="http://schemas.openxmlformats.org/officeDocument/2006/relationships/hyperlink" Target="http://www.molodguard.ru/guardian52.htm" TargetMode="External"/><Relationship Id="rId40" Type="http://schemas.openxmlformats.org/officeDocument/2006/relationships/hyperlink" Target="http://www.molodguard.ru/guardian55.htm" TargetMode="External"/><Relationship Id="rId45" Type="http://schemas.openxmlformats.org/officeDocument/2006/relationships/hyperlink" Target="http://www.molodguard.ru/guardian59.htm" TargetMode="External"/><Relationship Id="rId53" Type="http://schemas.openxmlformats.org/officeDocument/2006/relationships/hyperlink" Target="http://www.molodguard.ru/guardian67.htm" TargetMode="External"/><Relationship Id="rId58" Type="http://schemas.openxmlformats.org/officeDocument/2006/relationships/hyperlink" Target="http://www.molodguard.ru/guardian71.htm" TargetMode="External"/><Relationship Id="rId66" Type="http://schemas.openxmlformats.org/officeDocument/2006/relationships/hyperlink" Target="http://www.molodguard.ru/guardian33.htm" TargetMode="External"/><Relationship Id="rId74" Type="http://schemas.openxmlformats.org/officeDocument/2006/relationships/hyperlink" Target="http://www.molodguard.ru/guardian41.htm" TargetMode="External"/><Relationship Id="rId5" Type="http://schemas.openxmlformats.org/officeDocument/2006/relationships/hyperlink" Target="http://www.molodguard.ru/guardian3.htm" TargetMode="External"/><Relationship Id="rId15" Type="http://schemas.openxmlformats.org/officeDocument/2006/relationships/hyperlink" Target="http://www.molodguard.ru/guardian14.htm" TargetMode="External"/><Relationship Id="rId23" Type="http://schemas.openxmlformats.org/officeDocument/2006/relationships/hyperlink" Target="http://www.molodguard.ru/guardian22.htm" TargetMode="External"/><Relationship Id="rId28" Type="http://schemas.openxmlformats.org/officeDocument/2006/relationships/hyperlink" Target="http://www.molodguard.ru/guardian27.htm" TargetMode="External"/><Relationship Id="rId36" Type="http://schemas.openxmlformats.org/officeDocument/2006/relationships/hyperlink" Target="http://www.molodguard.ru/guardian51.htm" TargetMode="External"/><Relationship Id="rId49" Type="http://schemas.openxmlformats.org/officeDocument/2006/relationships/hyperlink" Target="http://www.molodguard.ru/guardian63.htm" TargetMode="External"/><Relationship Id="rId57" Type="http://schemas.openxmlformats.org/officeDocument/2006/relationships/hyperlink" Target="http://www.molodguard.ru/guardian82.htm" TargetMode="External"/><Relationship Id="rId61" Type="http://schemas.openxmlformats.org/officeDocument/2006/relationships/image" Target="../media/image11.jpeg"/><Relationship Id="rId10" Type="http://schemas.openxmlformats.org/officeDocument/2006/relationships/hyperlink" Target="http://www.molodguard.ru/guardian9.htm" TargetMode="External"/><Relationship Id="rId19" Type="http://schemas.openxmlformats.org/officeDocument/2006/relationships/hyperlink" Target="http://www.molodguard.ru/guardian18.htm" TargetMode="External"/><Relationship Id="rId31" Type="http://schemas.openxmlformats.org/officeDocument/2006/relationships/hyperlink" Target="http://www.molodguard.ru/guardian46.htm" TargetMode="External"/><Relationship Id="rId44" Type="http://schemas.openxmlformats.org/officeDocument/2006/relationships/hyperlink" Target="http://www.molodguard.ru/guardian81.htm" TargetMode="External"/><Relationship Id="rId52" Type="http://schemas.openxmlformats.org/officeDocument/2006/relationships/hyperlink" Target="http://www.molodguard.ru/guardian66.htm" TargetMode="External"/><Relationship Id="rId60" Type="http://schemas.openxmlformats.org/officeDocument/2006/relationships/image" Target="../media/image10.jpeg"/><Relationship Id="rId65" Type="http://schemas.openxmlformats.org/officeDocument/2006/relationships/hyperlink" Target="http://www.molodguard.ru/guardian32.htm" TargetMode="External"/><Relationship Id="rId73" Type="http://schemas.openxmlformats.org/officeDocument/2006/relationships/hyperlink" Target="http://www.molodguard.ru/guardian40.htm" TargetMode="External"/><Relationship Id="rId4" Type="http://schemas.openxmlformats.org/officeDocument/2006/relationships/hyperlink" Target="http://www.molodguard.ru/guardian2.htm" TargetMode="External"/><Relationship Id="rId9" Type="http://schemas.openxmlformats.org/officeDocument/2006/relationships/hyperlink" Target="http://www.molodguard.ru/guardian8.htm" TargetMode="External"/><Relationship Id="rId14" Type="http://schemas.openxmlformats.org/officeDocument/2006/relationships/hyperlink" Target="http://www.molodguard.ru/guardian13.htm" TargetMode="External"/><Relationship Id="rId22" Type="http://schemas.openxmlformats.org/officeDocument/2006/relationships/hyperlink" Target="http://www.molodguard.ru/guardian21.htm" TargetMode="External"/><Relationship Id="rId27" Type="http://schemas.openxmlformats.org/officeDocument/2006/relationships/hyperlink" Target="http://www.molodguard.ru/guardian26.htm" TargetMode="External"/><Relationship Id="rId30" Type="http://schemas.openxmlformats.org/officeDocument/2006/relationships/hyperlink" Target="http://www.molodguard.ru/guardian45.htm" TargetMode="External"/><Relationship Id="rId35" Type="http://schemas.openxmlformats.org/officeDocument/2006/relationships/hyperlink" Target="http://www.molodguard.ru/guardian50.htm" TargetMode="External"/><Relationship Id="rId43" Type="http://schemas.openxmlformats.org/officeDocument/2006/relationships/hyperlink" Target="http://www.molodguard.ru/guardian58.htm" TargetMode="External"/><Relationship Id="rId48" Type="http://schemas.openxmlformats.org/officeDocument/2006/relationships/hyperlink" Target="http://www.molodguard.ru/guardian62.htm" TargetMode="External"/><Relationship Id="rId56" Type="http://schemas.openxmlformats.org/officeDocument/2006/relationships/hyperlink" Target="http://www.molodguard.ru/guardian70.htm" TargetMode="External"/><Relationship Id="rId64" Type="http://schemas.openxmlformats.org/officeDocument/2006/relationships/hyperlink" Target="http://www.molodguard.ru/guardian31.htm" TargetMode="External"/><Relationship Id="rId69" Type="http://schemas.openxmlformats.org/officeDocument/2006/relationships/hyperlink" Target="http://www.molodguard.ru/guardian36.htm" TargetMode="External"/><Relationship Id="rId77" Type="http://schemas.openxmlformats.org/officeDocument/2006/relationships/hyperlink" Target="http://www.molodguard.ru/guardian44.htm" TargetMode="External"/><Relationship Id="rId8" Type="http://schemas.openxmlformats.org/officeDocument/2006/relationships/hyperlink" Target="http://www.molodguard.ru/guardian7.htm" TargetMode="External"/><Relationship Id="rId51" Type="http://schemas.openxmlformats.org/officeDocument/2006/relationships/hyperlink" Target="http://www.molodguard.ru/guardian65.htm" TargetMode="External"/><Relationship Id="rId72" Type="http://schemas.openxmlformats.org/officeDocument/2006/relationships/hyperlink" Target="http://www.molodguard.ru/guardian39.htm" TargetMode="External"/><Relationship Id="rId3" Type="http://schemas.openxmlformats.org/officeDocument/2006/relationships/hyperlink" Target="http://www.molodguard.ru/guardian1.htm" TargetMode="External"/><Relationship Id="rId12" Type="http://schemas.openxmlformats.org/officeDocument/2006/relationships/hyperlink" Target="http://www.molodguard.ru/guardian11.htm" TargetMode="External"/><Relationship Id="rId17" Type="http://schemas.openxmlformats.org/officeDocument/2006/relationships/hyperlink" Target="http://www.molodguard.ru/guardian16.htm" TargetMode="External"/><Relationship Id="rId25" Type="http://schemas.openxmlformats.org/officeDocument/2006/relationships/hyperlink" Target="http://www.molodguard.ru/guardian24.htm" TargetMode="External"/><Relationship Id="rId33" Type="http://schemas.openxmlformats.org/officeDocument/2006/relationships/hyperlink" Target="http://www.molodguard.ru/guardian48.htm" TargetMode="External"/><Relationship Id="rId38" Type="http://schemas.openxmlformats.org/officeDocument/2006/relationships/hyperlink" Target="http://www.molodguard.ru/guardian53.htm" TargetMode="External"/><Relationship Id="rId46" Type="http://schemas.openxmlformats.org/officeDocument/2006/relationships/hyperlink" Target="http://www.molodguard.ru/guardian60.htm" TargetMode="External"/><Relationship Id="rId59" Type="http://schemas.openxmlformats.org/officeDocument/2006/relationships/image" Target="../media/image9.png"/><Relationship Id="rId67" Type="http://schemas.openxmlformats.org/officeDocument/2006/relationships/hyperlink" Target="http://www.molodguard.ru/guardian34.htm" TargetMode="External"/><Relationship Id="rId20" Type="http://schemas.openxmlformats.org/officeDocument/2006/relationships/hyperlink" Target="http://www.molodguard.ru/guardian19.htm" TargetMode="External"/><Relationship Id="rId41" Type="http://schemas.openxmlformats.org/officeDocument/2006/relationships/hyperlink" Target="http://www.molodguard.ru/guardian56.htm" TargetMode="External"/><Relationship Id="rId54" Type="http://schemas.openxmlformats.org/officeDocument/2006/relationships/hyperlink" Target="http://www.molodguard.ru/guardian68.htm" TargetMode="External"/><Relationship Id="rId62" Type="http://schemas.openxmlformats.org/officeDocument/2006/relationships/hyperlink" Target="http://www.molodguard.ru/guardian28.htm" TargetMode="External"/><Relationship Id="rId70" Type="http://schemas.openxmlformats.org/officeDocument/2006/relationships/hyperlink" Target="http://www.molodguard.ru/guardian37.htm" TargetMode="External"/><Relationship Id="rId75" Type="http://schemas.openxmlformats.org/officeDocument/2006/relationships/hyperlink" Target="http://www.molodguard.ru/guardian42.htm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molodguard.ru/guardian4.htm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AutoShape 2" descr="http://otdokhni.ucoz.ru/_fr/115/032925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490" name="Picture 10" descr="http://ic.pics.livejournal.com/m_i_s_t_e_r_x_1/12748761/180343/180343_original.jpg"/>
          <p:cNvPicPr>
            <a:picLocks noChangeAspect="1" noChangeArrowheads="1"/>
          </p:cNvPicPr>
          <p:nvPr/>
        </p:nvPicPr>
        <p:blipFill>
          <a:blip r:embed="rId2" cstate="print"/>
          <a:srcRect l="5914" t="4938" r="9251" b="8642"/>
          <a:stretch>
            <a:fillRect/>
          </a:stretch>
        </p:blipFill>
        <p:spPr bwMode="auto">
          <a:xfrm>
            <a:off x="2667000" y="1295400"/>
            <a:ext cx="2743200" cy="4085617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514600" y="381000"/>
            <a:ext cx="32415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spc="24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Николай Гастелло</a:t>
            </a:r>
            <a:endParaRPr lang="ru-RU" sz="2400" b="1" i="1" spc="24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8" descr="http://www.home-edu.ru/user/f/00001232/VOV/gastello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7001" y="1295401"/>
            <a:ext cx="1013460" cy="1676400"/>
          </a:xfrm>
          <a:prstGeom prst="rect">
            <a:avLst/>
          </a:prstGeom>
          <a:noFill/>
        </p:spPr>
      </p:pic>
      <p:pic>
        <p:nvPicPr>
          <p:cNvPr id="13" name="Picture 6" descr="http://otdokhni.ucoz.ru/_fr/115/032925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90800" y="1143000"/>
            <a:ext cx="3100725" cy="4373092"/>
          </a:xfrm>
          <a:prstGeom prst="rect">
            <a:avLst/>
          </a:prstGeom>
          <a:noFill/>
          <a:ln w="2857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971800" y="533400"/>
            <a:ext cx="37450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spc="25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Зоя Космодемьянская</a:t>
            </a:r>
            <a:endParaRPr lang="ru-RU" sz="2400" b="1" i="1" spc="25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10" descr="img2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9601" y="1524000"/>
            <a:ext cx="2855038" cy="4114800"/>
          </a:xfrm>
          <a:prstGeom prst="rect">
            <a:avLst/>
          </a:prstGeom>
          <a:noFill/>
        </p:spPr>
      </p:pic>
      <p:pic>
        <p:nvPicPr>
          <p:cNvPr id="12" name="Picture 6" descr="http://alchevskpravoslavniy.ru/wp-content/uploads/2011/11/2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9800" y="2133600"/>
            <a:ext cx="5029200" cy="2873829"/>
          </a:xfrm>
          <a:prstGeom prst="rect">
            <a:avLst/>
          </a:prstGeom>
          <a:noFill/>
        </p:spPr>
      </p:pic>
      <p:pic>
        <p:nvPicPr>
          <p:cNvPr id="21" name="Picture 6" descr="http://www.savok.org/uploads/posts/2010-03/1268975040_555ebb23fe0031067d9911f242b_prev.jpg"/>
          <p:cNvPicPr>
            <a:picLocks noChangeAspect="1" noChangeArrowheads="1"/>
          </p:cNvPicPr>
          <p:nvPr/>
        </p:nvPicPr>
        <p:blipFill>
          <a:blip r:embed="rId4" cstate="print"/>
          <a:srcRect l="11656" b="2564"/>
          <a:stretch>
            <a:fillRect/>
          </a:stretch>
        </p:blipFill>
        <p:spPr bwMode="auto">
          <a:xfrm>
            <a:off x="4419600" y="1447800"/>
            <a:ext cx="2894325" cy="43054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900igr.net/datas/literatura/Urok-Legenda-o-Danko/0011-011-A.-Matrosov.jpg"/>
          <p:cNvPicPr>
            <a:picLocks noChangeAspect="1" noChangeArrowheads="1"/>
          </p:cNvPicPr>
          <p:nvPr/>
        </p:nvPicPr>
        <p:blipFill>
          <a:blip r:embed="rId2" cstate="print"/>
          <a:srcRect l="1667" t="5556" r="60833" b="23333"/>
          <a:stretch>
            <a:fillRect/>
          </a:stretch>
        </p:blipFill>
        <p:spPr bwMode="auto">
          <a:xfrm>
            <a:off x="5181600" y="1981200"/>
            <a:ext cx="2625328" cy="3733800"/>
          </a:xfrm>
          <a:prstGeom prst="rect">
            <a:avLst/>
          </a:prstGeom>
          <a:noFill/>
        </p:spPr>
      </p:pic>
      <p:pic>
        <p:nvPicPr>
          <p:cNvPr id="9" name="Picture 2" descr="http://900igr.net/datas/literatura/Urok-Legenda-o-Danko/0011-011-A.-Matrosov.jpg"/>
          <p:cNvPicPr>
            <a:picLocks noChangeAspect="1" noChangeArrowheads="1"/>
          </p:cNvPicPr>
          <p:nvPr/>
        </p:nvPicPr>
        <p:blipFill>
          <a:blip r:embed="rId2" cstate="print"/>
          <a:srcRect l="41667" t="2222" r="4167" b="46667"/>
          <a:stretch>
            <a:fillRect/>
          </a:stretch>
        </p:blipFill>
        <p:spPr bwMode="auto">
          <a:xfrm>
            <a:off x="1600200" y="2286001"/>
            <a:ext cx="3145735" cy="2226212"/>
          </a:xfrm>
          <a:prstGeom prst="rect">
            <a:avLst/>
          </a:prstGeom>
          <a:noFill/>
        </p:spPr>
      </p:pic>
      <p:pic>
        <p:nvPicPr>
          <p:cNvPr id="11" name="Picture 4" descr="http://img-fotki.yandex.ru/get/5805/lukimir.4/0_5115e_58a326cd_XL"/>
          <p:cNvPicPr>
            <a:picLocks noChangeAspect="1" noChangeArrowheads="1"/>
          </p:cNvPicPr>
          <p:nvPr/>
        </p:nvPicPr>
        <p:blipFill>
          <a:blip r:embed="rId3" cstate="print"/>
          <a:srcRect l="32500" r="23334"/>
          <a:stretch>
            <a:fillRect/>
          </a:stretch>
        </p:blipFill>
        <p:spPr bwMode="auto">
          <a:xfrm>
            <a:off x="4876800" y="1447800"/>
            <a:ext cx="3200499" cy="4655820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3124200" y="228600"/>
            <a:ext cx="3633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spc="25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Александр Матросов</a:t>
            </a:r>
            <a:endParaRPr lang="ru-RU" sz="2400" b="1" i="1" spc="25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5" name="Rectangle 7"/>
          <p:cNvSpPr>
            <a:spLocks noChangeArrowheads="1"/>
          </p:cNvSpPr>
          <p:nvPr/>
        </p:nvSpPr>
        <p:spPr bwMode="auto">
          <a:xfrm>
            <a:off x="0" y="1433439"/>
            <a:ext cx="4419600" cy="5509200"/>
          </a:xfrm>
          <a:prstGeom prst="rect">
            <a:avLst/>
          </a:prstGeom>
          <a:solidFill>
            <a:srgbClr val="F4F998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S Sans Serif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S Sans Serif" charset="0"/>
                <a:ea typeface="Calibri" pitchFamily="34" charset="0"/>
                <a:cs typeface="Times New Roman" pitchFamily="18" charset="0"/>
              </a:rPr>
              <a:t>Организаторы </a:t>
            </a:r>
            <a:r>
              <a:rPr kumimoji="0" lang="ru-RU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MS Sans Serif" charset="0"/>
                <a:ea typeface="Calibri" pitchFamily="34" charset="0"/>
                <a:cs typeface="Times New Roman" pitchFamily="18" charset="0"/>
              </a:rPr>
              <a:t>Краснодонского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MS Sans Serif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MS Sans Serif" charset="0"/>
                <a:ea typeface="Calibri" pitchFamily="34" charset="0"/>
                <a:cs typeface="Times New Roman" pitchFamily="18" charset="0"/>
              </a:rPr>
              <a:t> комсомольского подполья</a:t>
            </a: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2"/>
              </a:rPr>
              <a:t>Виктор </a:t>
            </a:r>
            <a:r>
              <a:rPr kumimoji="0" lang="ru-RU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2"/>
              </a:rPr>
              <a:t>Третьякевич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 </a:t>
            </a:r>
            <a:b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3"/>
              </a:rPr>
              <a:t>Олег Кошевой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 </a:t>
            </a:r>
            <a:b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4"/>
              </a:rPr>
              <a:t>Иван </a:t>
            </a:r>
            <a:r>
              <a:rPr kumimoji="0" lang="ru-RU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4"/>
              </a:rPr>
              <a:t>Земнухов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 </a:t>
            </a:r>
            <a:b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5"/>
              </a:rPr>
              <a:t>Ульяна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5"/>
              </a:rPr>
              <a:t> Громова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 </a:t>
            </a:r>
            <a:b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6"/>
              </a:rPr>
              <a:t>Сергей Тюленин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 </a:t>
            </a:r>
            <a:b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7"/>
              </a:rPr>
              <a:t>Любовь Шевцова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 </a:t>
            </a:r>
            <a:b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8"/>
              </a:rPr>
              <a:t>Иван </a:t>
            </a:r>
            <a:r>
              <a:rPr kumimoji="0" lang="ru-RU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8"/>
              </a:rPr>
              <a:t>Туркенич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 </a:t>
            </a:r>
            <a:b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9"/>
              </a:rPr>
              <a:t>Василий Левашов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 </a:t>
            </a:r>
            <a:b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Участники `Молодой Гвардии` </a:t>
            </a:r>
            <a:b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10"/>
              </a:rPr>
              <a:t>Лидия Андросова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 </a:t>
            </a:r>
            <a:b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11"/>
              </a:rPr>
              <a:t>Георгий </a:t>
            </a:r>
            <a:r>
              <a:rPr kumimoji="0" lang="ru-RU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11"/>
              </a:rPr>
              <a:t>Арутюнянц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 </a:t>
            </a:r>
            <a:b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12"/>
              </a:rPr>
              <a:t>Василий Бондарёв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 </a:t>
            </a:r>
            <a:b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13"/>
              </a:rPr>
              <a:t>Александра Бондарёва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 </a:t>
            </a:r>
            <a:b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14"/>
              </a:rPr>
              <a:t>Василий </a:t>
            </a:r>
            <a:r>
              <a:rPr kumimoji="0" lang="ru-RU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14"/>
              </a:rPr>
              <a:t>Прокофьевич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14"/>
              </a:rPr>
              <a:t> Борисов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 </a:t>
            </a:r>
            <a:b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15"/>
              </a:rPr>
              <a:t>Василий </a:t>
            </a:r>
            <a:r>
              <a:rPr kumimoji="0" lang="ru-RU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15"/>
              </a:rPr>
              <a:t>Мефодиевич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15"/>
              </a:rPr>
              <a:t> Борисов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 </a:t>
            </a:r>
            <a:b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16"/>
              </a:rPr>
              <a:t>Валерия </a:t>
            </a:r>
            <a:r>
              <a:rPr kumimoji="0" lang="ru-RU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16"/>
              </a:rPr>
              <a:t>Борц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 </a:t>
            </a:r>
            <a:b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17"/>
              </a:rPr>
              <a:t>Юрий </a:t>
            </a:r>
            <a:r>
              <a:rPr kumimoji="0" lang="ru-RU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17"/>
              </a:rPr>
              <a:t>Виценовский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 </a:t>
            </a:r>
            <a:b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18"/>
              </a:rPr>
              <a:t>Нина Герасимова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 </a:t>
            </a:r>
            <a:b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19"/>
              </a:rPr>
              <a:t>Борис </a:t>
            </a:r>
            <a:r>
              <a:rPr kumimoji="0" lang="ru-RU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19"/>
              </a:rPr>
              <a:t>Главан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 </a:t>
            </a:r>
            <a:b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20"/>
              </a:rPr>
              <a:t>Михаил Григорьев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 </a:t>
            </a:r>
            <a:b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21"/>
              </a:rPr>
              <a:t>Василий Гуков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 </a:t>
            </a:r>
            <a:b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22"/>
              </a:rPr>
              <a:t>Леонид </a:t>
            </a:r>
            <a:r>
              <a:rPr kumimoji="0" lang="ru-RU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22"/>
              </a:rPr>
              <a:t>Дадышев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 </a:t>
            </a:r>
            <a:b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23"/>
              </a:rPr>
              <a:t>Александра Дубровина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 </a:t>
            </a:r>
            <a:b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24"/>
              </a:rPr>
              <a:t>Антонина Дьяченко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 </a:t>
            </a:r>
            <a:b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25"/>
              </a:rPr>
              <a:t>Антонина </a:t>
            </a:r>
            <a:r>
              <a:rPr kumimoji="0" lang="ru-RU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25"/>
              </a:rPr>
              <a:t>Елисеенко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 </a:t>
            </a:r>
            <a:b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26"/>
              </a:rPr>
              <a:t>Владимир Жданов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 </a:t>
            </a:r>
            <a:b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27"/>
              </a:rPr>
              <a:t>Николай Жуков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 </a:t>
            </a:r>
            <a:b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28"/>
              </a:rPr>
              <a:t>Владимир </a:t>
            </a:r>
            <a:r>
              <a:rPr kumimoji="0" lang="ru-RU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28"/>
              </a:rPr>
              <a:t>Загоруйко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 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536" name="Rectangle 8"/>
          <p:cNvSpPr>
            <a:spLocks noChangeArrowheads="1"/>
          </p:cNvSpPr>
          <p:nvPr/>
        </p:nvSpPr>
        <p:spPr bwMode="auto">
          <a:xfrm>
            <a:off x="4343400" y="1687354"/>
            <a:ext cx="4800600" cy="5170646"/>
          </a:xfrm>
          <a:prstGeom prst="rect">
            <a:avLst/>
          </a:prstGeom>
          <a:solidFill>
            <a:srgbClr val="F4F998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ru-RU" sz="1100" dirty="0" smtClean="0">
                <a:latin typeface="Calibri" pitchFamily="34" charset="0"/>
                <a:ea typeface="Calibri" pitchFamily="34" charset="0"/>
                <a:cs typeface="Times New Roman" pitchFamily="18" charset="0"/>
                <a:hlinkClick r:id="rId29"/>
              </a:rPr>
              <a:t>Лилия Иванихина</a:t>
            </a:r>
            <a:r>
              <a:rPr lang="ru-RU" sz="11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 </a:t>
            </a:r>
            <a:b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30"/>
              </a:rPr>
              <a:t>Анатолий Николаев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 </a:t>
            </a:r>
            <a:b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31"/>
              </a:rPr>
              <a:t>Дмитрий Огурцов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 </a:t>
            </a:r>
            <a:b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32"/>
              </a:rPr>
              <a:t>Анатолий Орлов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 </a:t>
            </a:r>
            <a:b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33"/>
              </a:rPr>
              <a:t>Семен </a:t>
            </a:r>
            <a:r>
              <a:rPr kumimoji="0" lang="ru-RU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33"/>
              </a:rPr>
              <a:t>Остапенко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 </a:t>
            </a:r>
            <a:b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34"/>
              </a:rPr>
              <a:t>Владимир </a:t>
            </a:r>
            <a:r>
              <a:rPr kumimoji="0" lang="ru-RU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34"/>
              </a:rPr>
              <a:t>Осьмухин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 </a:t>
            </a:r>
            <a:b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35"/>
              </a:rPr>
              <a:t>Павел </a:t>
            </a:r>
            <a:r>
              <a:rPr kumimoji="0" lang="ru-RU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35"/>
              </a:rPr>
              <a:t>Палагута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 </a:t>
            </a:r>
            <a:b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36"/>
              </a:rPr>
              <a:t>Майя </a:t>
            </a:r>
            <a:r>
              <a:rPr kumimoji="0" lang="ru-RU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36"/>
              </a:rPr>
              <a:t>Пегливанова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 </a:t>
            </a:r>
            <a:b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37"/>
              </a:rPr>
              <a:t>Надежда Петля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 </a:t>
            </a:r>
            <a:b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38"/>
              </a:rPr>
              <a:t>Надежда Петрачкова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 </a:t>
            </a:r>
            <a:b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39"/>
              </a:rPr>
              <a:t>Виктор Петров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 </a:t>
            </a:r>
            <a:b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40"/>
              </a:rPr>
              <a:t>Василий Пирожок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 </a:t>
            </a:r>
            <a:b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41"/>
              </a:rPr>
              <a:t>Юрий Полянский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 </a:t>
            </a:r>
            <a:b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42"/>
              </a:rPr>
              <a:t>Анатолий Попов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 </a:t>
            </a:r>
            <a:b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43"/>
              </a:rPr>
              <a:t>Владимир Рогозин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 </a:t>
            </a:r>
            <a:b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44"/>
              </a:rPr>
              <a:t>Илья Савенков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 </a:t>
            </a:r>
            <a:b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45"/>
              </a:rPr>
              <a:t>Ангелина </a:t>
            </a:r>
            <a:r>
              <a:rPr kumimoji="0" lang="ru-RU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45"/>
              </a:rPr>
              <a:t>Самошина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 </a:t>
            </a:r>
            <a:b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46"/>
              </a:rPr>
              <a:t>Степан Сафонов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 </a:t>
            </a:r>
            <a:b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47"/>
              </a:rPr>
              <a:t>Анна </a:t>
            </a:r>
            <a:r>
              <a:rPr kumimoji="0" lang="ru-RU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47"/>
              </a:rPr>
              <a:t>Сопова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 </a:t>
            </a:r>
            <a:b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48"/>
              </a:rPr>
              <a:t>Нина </a:t>
            </a:r>
            <a:r>
              <a:rPr kumimoji="0" lang="ru-RU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48"/>
              </a:rPr>
              <a:t>Старцева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 </a:t>
            </a:r>
            <a:b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49"/>
              </a:rPr>
              <a:t>Виктор Субботин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 </a:t>
            </a:r>
            <a:b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50"/>
              </a:rPr>
              <a:t>Николай Сумской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 </a:t>
            </a:r>
            <a:b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51"/>
              </a:rPr>
              <a:t>Василий Ткачёв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 </a:t>
            </a:r>
            <a:b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52"/>
              </a:rPr>
              <a:t>Демьян Фомин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 </a:t>
            </a:r>
            <a:b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53"/>
              </a:rPr>
              <a:t>Евгений </a:t>
            </a:r>
            <a:r>
              <a:rPr kumimoji="0" lang="ru-RU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53"/>
              </a:rPr>
              <a:t>Шепелев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 </a:t>
            </a:r>
            <a:b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54"/>
              </a:rPr>
              <a:t>Александр </a:t>
            </a:r>
            <a:r>
              <a:rPr kumimoji="0" lang="ru-RU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54"/>
              </a:rPr>
              <a:t>Шищенко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 </a:t>
            </a:r>
            <a:b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55"/>
              </a:rPr>
              <a:t>Михаил </a:t>
            </a:r>
            <a:r>
              <a:rPr kumimoji="0" lang="ru-RU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55"/>
              </a:rPr>
              <a:t>Шищенко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 </a:t>
            </a:r>
            <a:b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56"/>
              </a:rPr>
              <a:t>Георгий Щербаков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 </a:t>
            </a:r>
            <a:b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57"/>
              </a:rPr>
              <a:t>Надежда Щербакова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 </a:t>
            </a:r>
            <a:b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58"/>
              </a:rPr>
              <a:t>Радий Юркин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 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59" cstate="print"/>
          <a:srcRect l="14056" t="12088" r="14495" b="62637"/>
          <a:stretch>
            <a:fillRect/>
          </a:stretch>
        </p:blipFill>
        <p:spPr bwMode="auto">
          <a:xfrm>
            <a:off x="0" y="0"/>
            <a:ext cx="9144000" cy="1723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1676400" y="914400"/>
            <a:ext cx="5638800" cy="830997"/>
          </a:xfrm>
          <a:prstGeom prst="rect">
            <a:avLst/>
          </a:prstGeom>
          <a:solidFill>
            <a:srgbClr val="F4F998"/>
          </a:solidFill>
          <a:ln w="9525">
            <a:noFill/>
            <a:miter lim="800000"/>
            <a:headEnd/>
            <a:tailEnd/>
          </a:ln>
          <a:effectLst>
            <a:softEdge rad="127000"/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6" name="Picture 2" descr="http://tours.top812.ru/images/oleg.jpg"/>
          <p:cNvPicPr>
            <a:picLocks noChangeAspect="1" noChangeArrowheads="1"/>
          </p:cNvPicPr>
          <p:nvPr/>
        </p:nvPicPr>
        <p:blipFill>
          <a:blip r:embed="rId60" cstate="print"/>
          <a:srcRect/>
          <a:stretch>
            <a:fillRect/>
          </a:stretch>
        </p:blipFill>
        <p:spPr bwMode="auto">
          <a:xfrm>
            <a:off x="5562600" y="3886200"/>
            <a:ext cx="1872058" cy="2736585"/>
          </a:xfrm>
          <a:prstGeom prst="rect">
            <a:avLst/>
          </a:prstGeom>
          <a:noFill/>
        </p:spPr>
      </p:pic>
      <p:pic>
        <p:nvPicPr>
          <p:cNvPr id="17" name="Picture 4" descr="http://www.molodguard.ru/newphoto1600.jpg"/>
          <p:cNvPicPr>
            <a:picLocks noChangeAspect="1" noChangeArrowheads="1"/>
          </p:cNvPicPr>
          <p:nvPr/>
        </p:nvPicPr>
        <p:blipFill>
          <a:blip r:embed="rId61" cstate="print"/>
          <a:srcRect/>
          <a:stretch>
            <a:fillRect/>
          </a:stretch>
        </p:blipFill>
        <p:spPr bwMode="auto">
          <a:xfrm>
            <a:off x="2438400" y="990600"/>
            <a:ext cx="2871893" cy="4876800"/>
          </a:xfrm>
          <a:prstGeom prst="rect">
            <a:avLst/>
          </a:prstGeom>
          <a:noFill/>
        </p:spPr>
      </p:pic>
      <p:sp>
        <p:nvSpPr>
          <p:cNvPr id="18" name="Прямоугольник 17"/>
          <p:cNvSpPr/>
          <p:nvPr/>
        </p:nvSpPr>
        <p:spPr>
          <a:xfrm>
            <a:off x="2286000" y="6027003"/>
            <a:ext cx="3200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/>
              <a:t>Почетный караул у памятника</a:t>
            </a:r>
            <a:br>
              <a:rPr lang="ru-RU" sz="1600" b="1" dirty="0" smtClean="0"/>
            </a:br>
            <a:r>
              <a:rPr lang="ru-RU" sz="1600" b="1" dirty="0" smtClean="0"/>
              <a:t>легендарному комиссару</a:t>
            </a:r>
            <a:br>
              <a:rPr lang="ru-RU" sz="1600" b="1" dirty="0" smtClean="0"/>
            </a:br>
            <a:r>
              <a:rPr lang="ru-RU" sz="1600" b="1" dirty="0" smtClean="0"/>
              <a:t>"Молодой гвардии"</a:t>
            </a:r>
            <a:endParaRPr lang="ru-RU" sz="16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5562600" y="1066800"/>
            <a:ext cx="220980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100" dirty="0" smtClean="0">
                <a:latin typeface="Calibri" pitchFamily="34" charset="0"/>
                <a:ea typeface="Calibri" pitchFamily="34" charset="0"/>
                <a:cs typeface="Times New Roman" pitchFamily="18" charset="0"/>
                <a:hlinkClick r:id="rId62"/>
              </a:rPr>
              <a:t>Антонина Иванихина</a:t>
            </a:r>
            <a:r>
              <a:rPr lang="ru-RU" sz="11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 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100" dirty="0" smtClean="0">
                <a:latin typeface="Calibri" pitchFamily="34" charset="0"/>
                <a:ea typeface="Calibri" pitchFamily="34" charset="0"/>
                <a:cs typeface="Times New Roman" pitchFamily="18" charset="0"/>
                <a:hlinkClick r:id="rId63"/>
              </a:rPr>
              <a:t>Нина Иванцова</a:t>
            </a:r>
            <a:r>
              <a:rPr lang="ru-RU" sz="11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 </a:t>
            </a:r>
            <a:br>
              <a:rPr lang="ru-RU" sz="11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lang="ru-RU" sz="1100" dirty="0" smtClean="0">
                <a:latin typeface="Calibri" pitchFamily="34" charset="0"/>
                <a:ea typeface="Calibri" pitchFamily="34" charset="0"/>
                <a:cs typeface="Times New Roman" pitchFamily="18" charset="0"/>
                <a:hlinkClick r:id="rId64"/>
              </a:rPr>
              <a:t>Ольга Иванцова</a:t>
            </a:r>
            <a:r>
              <a:rPr lang="ru-RU" sz="11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 </a:t>
            </a:r>
            <a:br>
              <a:rPr lang="ru-RU" sz="11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lang="ru-RU" sz="1100" dirty="0" smtClean="0">
                <a:latin typeface="Calibri" pitchFamily="34" charset="0"/>
                <a:ea typeface="Calibri" pitchFamily="34" charset="0"/>
                <a:cs typeface="Times New Roman" pitchFamily="18" charset="0"/>
                <a:hlinkClick r:id="rId65"/>
              </a:rPr>
              <a:t>Нина </a:t>
            </a:r>
            <a:r>
              <a:rPr lang="ru-RU" sz="1100" dirty="0" err="1" smtClean="0">
                <a:latin typeface="Calibri" pitchFamily="34" charset="0"/>
                <a:ea typeface="Calibri" pitchFamily="34" charset="0"/>
                <a:cs typeface="Times New Roman" pitchFamily="18" charset="0"/>
                <a:hlinkClick r:id="rId65"/>
              </a:rPr>
              <a:t>Кезикова</a:t>
            </a:r>
            <a:r>
              <a:rPr lang="ru-RU" sz="11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 </a:t>
            </a:r>
            <a:br>
              <a:rPr lang="ru-RU" sz="11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lang="ru-RU" sz="1100" dirty="0" smtClean="0">
                <a:latin typeface="Calibri" pitchFamily="34" charset="0"/>
                <a:ea typeface="Calibri" pitchFamily="34" charset="0"/>
                <a:cs typeface="Times New Roman" pitchFamily="18" charset="0"/>
                <a:hlinkClick r:id="rId66"/>
              </a:rPr>
              <a:t>Евгения </a:t>
            </a:r>
            <a:r>
              <a:rPr lang="ru-RU" sz="1100" dirty="0" err="1" smtClean="0">
                <a:latin typeface="Calibri" pitchFamily="34" charset="0"/>
                <a:ea typeface="Calibri" pitchFamily="34" charset="0"/>
                <a:cs typeface="Times New Roman" pitchFamily="18" charset="0"/>
                <a:hlinkClick r:id="rId66"/>
              </a:rPr>
              <a:t>Кийкова</a:t>
            </a:r>
            <a:r>
              <a:rPr lang="ru-RU" sz="11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 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100" dirty="0" smtClean="0">
                <a:latin typeface="Calibri" pitchFamily="34" charset="0"/>
                <a:ea typeface="Calibri" pitchFamily="34" charset="0"/>
                <a:cs typeface="Times New Roman" pitchFamily="18" charset="0"/>
                <a:hlinkClick r:id="rId67"/>
              </a:rPr>
              <a:t>Анатолий Ковалёв</a:t>
            </a:r>
            <a:r>
              <a:rPr lang="ru-RU" sz="11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 </a:t>
            </a:r>
            <a:br>
              <a:rPr lang="ru-RU" sz="11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lang="ru-RU" sz="1100" dirty="0" smtClean="0">
                <a:latin typeface="Calibri" pitchFamily="34" charset="0"/>
                <a:ea typeface="Calibri" pitchFamily="34" charset="0"/>
                <a:cs typeface="Times New Roman" pitchFamily="18" charset="0"/>
                <a:hlinkClick r:id="rId68"/>
              </a:rPr>
              <a:t>Клавдия Ковалёва</a:t>
            </a:r>
            <a:endParaRPr lang="ru-RU" sz="11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100" dirty="0" smtClean="0">
                <a:latin typeface="Calibri" pitchFamily="34" charset="0"/>
                <a:ea typeface="Calibri" pitchFamily="34" charset="0"/>
                <a:cs typeface="Times New Roman" pitchFamily="18" charset="0"/>
                <a:hlinkClick r:id="rId69"/>
              </a:rPr>
              <a:t>Владимир Куликов</a:t>
            </a:r>
            <a:r>
              <a:rPr lang="ru-RU" sz="11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 </a:t>
            </a:r>
            <a:br>
              <a:rPr lang="ru-RU" sz="11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lang="ru-RU" sz="1100" dirty="0" smtClean="0">
                <a:latin typeface="Calibri" pitchFamily="34" charset="0"/>
                <a:ea typeface="Calibri" pitchFamily="34" charset="0"/>
                <a:cs typeface="Times New Roman" pitchFamily="18" charset="0"/>
                <a:hlinkClick r:id="rId70"/>
              </a:rPr>
              <a:t>Сергей Левашов</a:t>
            </a:r>
            <a:r>
              <a:rPr lang="ru-RU" sz="11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 </a:t>
            </a:r>
            <a:br>
              <a:rPr lang="ru-RU" sz="11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lang="ru-RU" sz="1100" dirty="0" smtClean="0">
                <a:latin typeface="Calibri" pitchFamily="34" charset="0"/>
                <a:ea typeface="Calibri" pitchFamily="34" charset="0"/>
                <a:cs typeface="Times New Roman" pitchFamily="18" charset="0"/>
                <a:hlinkClick r:id="rId71"/>
              </a:rPr>
              <a:t>Анатолий Лопухов</a:t>
            </a:r>
            <a:r>
              <a:rPr lang="ru-RU" sz="11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 </a:t>
            </a:r>
            <a:br>
              <a:rPr lang="ru-RU" sz="11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lang="ru-RU" sz="1100" dirty="0" smtClean="0">
                <a:latin typeface="Calibri" pitchFamily="34" charset="0"/>
                <a:ea typeface="Calibri" pitchFamily="34" charset="0"/>
                <a:cs typeface="Times New Roman" pitchFamily="18" charset="0"/>
                <a:hlinkClick r:id="rId72"/>
              </a:rPr>
              <a:t>Геннадий Лукашов</a:t>
            </a:r>
            <a:r>
              <a:rPr lang="ru-RU" sz="11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 </a:t>
            </a:r>
            <a:br>
              <a:rPr lang="ru-RU" sz="11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lang="ru-RU" sz="1100" dirty="0" smtClean="0">
                <a:latin typeface="Calibri" pitchFamily="34" charset="0"/>
                <a:ea typeface="Calibri" pitchFamily="34" charset="0"/>
                <a:cs typeface="Times New Roman" pitchFamily="18" charset="0"/>
                <a:hlinkClick r:id="rId73"/>
              </a:rPr>
              <a:t>Владимир </a:t>
            </a:r>
            <a:r>
              <a:rPr lang="ru-RU" sz="1100" dirty="0" err="1" smtClean="0">
                <a:latin typeface="Calibri" pitchFamily="34" charset="0"/>
                <a:ea typeface="Calibri" pitchFamily="34" charset="0"/>
                <a:cs typeface="Times New Roman" pitchFamily="18" charset="0"/>
                <a:hlinkClick r:id="rId73"/>
              </a:rPr>
              <a:t>Лукьянченко</a:t>
            </a:r>
            <a:r>
              <a:rPr lang="ru-RU" sz="11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 </a:t>
            </a:r>
            <a:br>
              <a:rPr lang="ru-RU" sz="11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lang="ru-RU" sz="1100" dirty="0" smtClean="0">
                <a:latin typeface="Calibri" pitchFamily="34" charset="0"/>
                <a:ea typeface="Calibri" pitchFamily="34" charset="0"/>
                <a:cs typeface="Times New Roman" pitchFamily="18" charset="0"/>
                <a:hlinkClick r:id="rId74"/>
              </a:rPr>
              <a:t>Антонина Мащенко</a:t>
            </a:r>
            <a:r>
              <a:rPr lang="ru-RU" sz="11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 </a:t>
            </a:r>
            <a:br>
              <a:rPr lang="ru-RU" sz="11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lang="ru-RU" sz="1100" dirty="0" smtClean="0">
                <a:latin typeface="Calibri" pitchFamily="34" charset="0"/>
                <a:ea typeface="Calibri" pitchFamily="34" charset="0"/>
                <a:cs typeface="Times New Roman" pitchFamily="18" charset="0"/>
                <a:hlinkClick r:id="rId75"/>
              </a:rPr>
              <a:t>Нина Минаева</a:t>
            </a:r>
            <a:r>
              <a:rPr lang="ru-RU" sz="11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 </a:t>
            </a:r>
            <a:br>
              <a:rPr lang="ru-RU" sz="11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lang="ru-RU" sz="1100" dirty="0" smtClean="0">
                <a:latin typeface="Calibri" pitchFamily="34" charset="0"/>
                <a:ea typeface="Calibri" pitchFamily="34" charset="0"/>
                <a:cs typeface="Times New Roman" pitchFamily="18" charset="0"/>
                <a:hlinkClick r:id="rId76"/>
              </a:rPr>
              <a:t>Николай Миронов</a:t>
            </a:r>
            <a:r>
              <a:rPr lang="ru-RU" sz="11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 </a:t>
            </a:r>
            <a:br>
              <a:rPr lang="ru-RU" sz="11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lang="ru-RU" sz="1100" dirty="0" smtClean="0">
                <a:latin typeface="Calibri" pitchFamily="34" charset="0"/>
                <a:ea typeface="Calibri" pitchFamily="34" charset="0"/>
                <a:cs typeface="Times New Roman" pitchFamily="18" charset="0"/>
                <a:hlinkClick r:id="rId77"/>
              </a:rPr>
              <a:t>Евгений </a:t>
            </a:r>
            <a:r>
              <a:rPr lang="ru-RU" sz="1100" dirty="0" err="1" smtClean="0">
                <a:latin typeface="Calibri" pitchFamily="34" charset="0"/>
                <a:ea typeface="Calibri" pitchFamily="34" charset="0"/>
                <a:cs typeface="Times New Roman" pitchFamily="18" charset="0"/>
                <a:hlinkClick r:id="rId77"/>
              </a:rPr>
              <a:t>Мошков</a:t>
            </a:r>
            <a:r>
              <a:rPr lang="ru-RU" sz="1100" dirty="0" smtClean="0">
                <a:latin typeface="Calibri" pitchFamily="34" charset="0"/>
                <a:ea typeface="Calibri" pitchFamily="34" charset="0"/>
                <a:cs typeface="Times New Roman" pitchFamily="18" charset="0"/>
                <a:hlinkClick r:id="rId77"/>
              </a:rPr>
              <a:t> </a:t>
            </a:r>
            <a:r>
              <a:rPr lang="ru-RU" sz="11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 </a:t>
            </a:r>
            <a:endParaRPr lang="ru-RU" sz="11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20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5" grpId="0" animBg="1"/>
      <p:bldP spid="22536" grpId="0" animBg="1"/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80" name="Picture 8" descr="http://www.molodguard.ru/newphoto86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2133600"/>
            <a:ext cx="1981200" cy="2901339"/>
          </a:xfrm>
          <a:prstGeom prst="rect">
            <a:avLst/>
          </a:prstGeom>
          <a:noFill/>
        </p:spPr>
      </p:pic>
      <p:pic>
        <p:nvPicPr>
          <p:cNvPr id="10" name="Picture 4" descr="http://900igr.net/datai/istorija/Partizanskaja-vojna/0009-011-Partizanskoe-dvizheni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8600" y="1905000"/>
            <a:ext cx="3429000" cy="2586446"/>
          </a:xfrm>
          <a:prstGeom prst="rect">
            <a:avLst/>
          </a:prstGeom>
          <a:noFill/>
        </p:spPr>
      </p:pic>
      <p:pic>
        <p:nvPicPr>
          <p:cNvPr id="12" name="Picture 4" descr="http://foretime.ru/wp-content/uploads/2011/04/chaikina01.jpg"/>
          <p:cNvPicPr>
            <a:picLocks noChangeAspect="1" noChangeArrowheads="1"/>
          </p:cNvPicPr>
          <p:nvPr/>
        </p:nvPicPr>
        <p:blipFill>
          <a:blip r:embed="rId4" cstate="print"/>
          <a:srcRect l="22559" r="21291"/>
          <a:stretch>
            <a:fillRect/>
          </a:stretch>
        </p:blipFill>
        <p:spPr bwMode="auto">
          <a:xfrm>
            <a:off x="4038600" y="1295400"/>
            <a:ext cx="3448962" cy="4606787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3124200" y="228600"/>
            <a:ext cx="25122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spc="25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Лиза Чайкина</a:t>
            </a:r>
            <a:endParaRPr lang="ru-RU" sz="2400" b="1" i="1" spc="25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8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2362200"/>
            <a:ext cx="3120788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81000" y="228600"/>
            <a:ext cx="8382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"</a:t>
            </a:r>
            <a:r>
              <a:rPr lang="ru-RU" sz="2400" i="1" dirty="0" smtClean="0"/>
              <a:t>Самое дорогое у человека - это жизнь. Она дается ему один раз, и прожить ее надо так, чтобы не было мучительно больно за бесцельно прожитые годы, чтобы не жег позор за подленькое и мелочное прошлое..."</a:t>
            </a:r>
          </a:p>
          <a:p>
            <a:pPr algn="r"/>
            <a:r>
              <a:rPr lang="ru-RU" sz="2400" dirty="0" smtClean="0"/>
              <a:t>Николай Островский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www.stihi.ru/pics/2011/11/07/989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685799"/>
            <a:ext cx="3444716" cy="4943091"/>
          </a:xfrm>
          <a:prstGeom prst="rect">
            <a:avLst/>
          </a:prstGeom>
          <a:noFill/>
        </p:spPr>
      </p:pic>
      <p:pic>
        <p:nvPicPr>
          <p:cNvPr id="3" name="Picture 4" descr="http://www.savok.org/uploads/posts/2010-03/1268257007_2fb86864591175d6d04cd09aee3.jpg"/>
          <p:cNvPicPr>
            <a:picLocks noChangeAspect="1" noChangeArrowheads="1"/>
          </p:cNvPicPr>
          <p:nvPr/>
        </p:nvPicPr>
        <p:blipFill>
          <a:blip r:embed="rId3" cstate="print"/>
          <a:srcRect r="8021" b="4000"/>
          <a:stretch>
            <a:fillRect/>
          </a:stretch>
        </p:blipFill>
        <p:spPr bwMode="auto">
          <a:xfrm>
            <a:off x="4038600" y="3505200"/>
            <a:ext cx="1856740" cy="25908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04800" y="1905000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/>
              <a:t>Так и стоит,  как живой перед нами,</a:t>
            </a:r>
            <a:br>
              <a:rPr lang="ru-RU" sz="2000" dirty="0" smtClean="0"/>
            </a:br>
            <a:r>
              <a:rPr lang="ru-RU" sz="2000" dirty="0" smtClean="0"/>
              <a:t>Так и стоит, прижимает билет,</a:t>
            </a:r>
            <a:br>
              <a:rPr lang="ru-RU" sz="2000" dirty="0" smtClean="0"/>
            </a:br>
            <a:r>
              <a:rPr lang="ru-RU" sz="2000" dirty="0" smtClean="0"/>
              <a:t>И не прощается с нами с годами,</a:t>
            </a:r>
            <a:br>
              <a:rPr lang="ru-RU" sz="2000" dirty="0" smtClean="0"/>
            </a:br>
            <a:r>
              <a:rPr lang="ru-RU" sz="2000" dirty="0" smtClean="0"/>
              <a:t>И простоит ещё тысячи лет</a:t>
            </a:r>
            <a:endParaRPr lang="ru-RU" sz="2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8600" y="609600"/>
            <a:ext cx="41329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spc="180" dirty="0" smtClean="0">
                <a:solidFill>
                  <a:srgbClr val="FF0066"/>
                </a:solidFill>
              </a:rPr>
              <a:t>Комсомольский билет</a:t>
            </a:r>
            <a:endParaRPr lang="ru-RU" sz="2800" b="1" spc="180" dirty="0">
              <a:solidFill>
                <a:srgbClr val="FF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://www.fontanka.ru/mm/items/2013/10/29/0032/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2667000"/>
            <a:ext cx="4096127" cy="25908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971800" y="228600"/>
            <a:ext cx="333585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spc="180" dirty="0" smtClean="0">
                <a:solidFill>
                  <a:srgbClr val="FF0066"/>
                </a:solidFill>
              </a:rPr>
              <a:t>Комсомолу 95</a:t>
            </a:r>
            <a:endParaRPr lang="ru-RU" sz="3600" dirty="0"/>
          </a:p>
        </p:txBody>
      </p:sp>
      <p:pic>
        <p:nvPicPr>
          <p:cNvPr id="7" name="Picture 6" descr="http://cdn.smolcity.ru/upload/iblock/9de/dsc_826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2971800" cy="2035684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3789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20913" y="6172200"/>
            <a:ext cx="623087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1006</TotalTime>
  <Words>72</Words>
  <Application>Microsoft Office PowerPoint</Application>
  <PresentationFormat>Экран (4:3)</PresentationFormat>
  <Paragraphs>18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</dc:creator>
  <cp:lastModifiedBy>Igor</cp:lastModifiedBy>
  <cp:revision>100</cp:revision>
  <dcterms:created xsi:type="dcterms:W3CDTF">2013-10-24T13:28:26Z</dcterms:created>
  <dcterms:modified xsi:type="dcterms:W3CDTF">2015-08-25T16:39:55Z</dcterms:modified>
</cp:coreProperties>
</file>