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60" r:id="rId1"/>
  </p:sldMasterIdLst>
  <p:notesMasterIdLst>
    <p:notesMasterId r:id="rId25"/>
  </p:notes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  <p:sldId id="263" r:id="rId9"/>
    <p:sldId id="288" r:id="rId10"/>
    <p:sldId id="286" r:id="rId11"/>
    <p:sldId id="287" r:id="rId12"/>
    <p:sldId id="264" r:id="rId13"/>
    <p:sldId id="265" r:id="rId14"/>
    <p:sldId id="279" r:id="rId15"/>
    <p:sldId id="276" r:id="rId16"/>
    <p:sldId id="280" r:id="rId17"/>
    <p:sldId id="281" r:id="rId18"/>
    <p:sldId id="282" r:id="rId19"/>
    <p:sldId id="283" r:id="rId20"/>
    <p:sldId id="284" r:id="rId21"/>
    <p:sldId id="285" r:id="rId22"/>
    <p:sldId id="266" r:id="rId23"/>
    <p:sldId id="269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CC6600"/>
    <a:srgbClr val="DDDDDD"/>
    <a:srgbClr val="FFCC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838" autoAdjust="0"/>
    <p:restoredTop sz="97849" autoAdjust="0"/>
  </p:normalViewPr>
  <p:slideViewPr>
    <p:cSldViewPr>
      <p:cViewPr>
        <p:scale>
          <a:sx n="66" d="100"/>
          <a:sy n="66" d="100"/>
        </p:scale>
        <p:origin x="-1236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5F71BF-2AD1-4829-9C65-6E365BB407FE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D85EB50-7DAB-4404-B999-CA01D2DF048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D1FA7D-E5DE-42D7-8251-2264FE06D68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F6662B7-4436-4CDB-BC3D-EA757A48E4A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36483E7-2F5D-4961-9486-318F2B6D701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E76B110-ED61-4758-809D-E58CE542C44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2EE0CA9-C175-4C1E-9A65-099EF50CE282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5F5B4A-80AB-4FAD-B7D6-6FB1C9EBAA3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78DCF5C-44BD-45C6-BE8A-233CC1133BC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51A4F-1CCD-443B-9940-631AA342FAB4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88C0A-8A2D-47CA-AB55-84EC0483FCE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0721B-7E15-4483-8F61-F52C6C9CDF2A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1DD7-A132-4AF7-A785-6A57575F54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ADEB4-EC81-4806-A2F3-D0DBCCC49A9B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0987C-7EE6-4EDA-A2B7-6E0D3F34AB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698AE-A55E-4012-9CF6-807F680E1E65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0C20D-27D8-4AA5-B917-8D3BDA9A7C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F06714-9C85-4C8D-A563-92002D2B77CC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210E1-59FC-4D95-8A2F-A718B3CA80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0C5EA-B4AE-4619-B912-0B79EC5C6316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3BB1A-A0EE-49AC-887B-5E8DDA47540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C6C3B-D4CD-4035-BD51-A858B29381E9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63424-97E9-4722-A3D7-9AB20662C5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46827-B647-4765-921C-7B7086799DD0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7CB14-A623-4845-A2FD-FDB5EE75FD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C0437-287A-43AC-9E35-05497F485C82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86030A-EDE1-4639-AB76-39F78D67AC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8DEF88-77F1-4670-894A-4B598F86B7EF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9C566-04F8-4BBB-92C6-D4C8610BBC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806C9E-889C-463F-8983-126E31950BD6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D3916-7E28-43E9-9824-1F061D4FB2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BCCEE7D-3E49-43C2-B7E5-08F036B4296D}" type="datetimeFigureOut">
              <a:rPr lang="ru-RU"/>
              <a:pPr>
                <a:defRPr/>
              </a:pPr>
              <a:t>26.08.2015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88A909-C0E2-422D-924D-9A498172CCC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2" r:id="rId1"/>
    <p:sldLayoutId id="2147484271" r:id="rId2"/>
    <p:sldLayoutId id="2147484273" r:id="rId3"/>
    <p:sldLayoutId id="2147484270" r:id="rId4"/>
    <p:sldLayoutId id="2147484269" r:id="rId5"/>
    <p:sldLayoutId id="2147484268" r:id="rId6"/>
    <p:sldLayoutId id="2147484267" r:id="rId7"/>
    <p:sldLayoutId id="2147484266" r:id="rId8"/>
    <p:sldLayoutId id="2147484274" r:id="rId9"/>
    <p:sldLayoutId id="2147484265" r:id="rId10"/>
    <p:sldLayoutId id="21474842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Органический мир океана</a:t>
            </a:r>
            <a:endParaRPr lang="ru-RU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2643188"/>
            <a:ext cx="8572500" cy="400050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 algn="l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  <a:p>
            <a:pPr marR="0"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Public\Pictures\Sample Pictures\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85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38912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Нектон - рыбы, киты с дельфинами, морские черепахи, в общем активно передвигающиеся в толще воды.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Public\Pictures\Sample Pictures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07500" cy="814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29684" cy="438912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200" dirty="0" smtClean="0">
                <a:ln>
                  <a:solidFill>
                    <a:srgbClr val="FF9900"/>
                  </a:solidFill>
                </a:ln>
                <a:solidFill>
                  <a:srgbClr val="FFFF00"/>
                </a:solidFill>
              </a:rPr>
              <a:t>Бентос  –  донные организмы такие как: водоросли, актинии, морские ежи и звезды , крабы и черви .                     </a:t>
            </a:r>
            <a:endParaRPr lang="ru-RU" sz="3200" dirty="0">
              <a:ln>
                <a:solidFill>
                  <a:srgbClr val="FF99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Public\Pictures\Sample Pictures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373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000372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8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</a:t>
            </a:r>
            <a:endParaRPr lang="ru-RU" sz="8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91440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57694"/>
            <a:ext cx="9358346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свет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357694"/>
            <a:ext cx="91440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свет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499644" y="4358481"/>
            <a:ext cx="1143000" cy="158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636"/>
            <a:ext cx="91440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свет  температура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воды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499644" y="4358481"/>
            <a:ext cx="1143000" cy="1588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636"/>
            <a:ext cx="91440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свет  температура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воды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501232" y="4356894"/>
            <a:ext cx="1143000" cy="1587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16200000" flipH="1">
            <a:off x="6072188" y="3786188"/>
            <a:ext cx="1143000" cy="1143000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</a:t>
            </a:r>
          </a:p>
        </p:txBody>
      </p:sp>
      <p:pic>
        <p:nvPicPr>
          <p:cNvPr id="15363" name="Picture 2" descr="C:\Users\Алина\Pictures\4dd3d1bee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928662" y="2285992"/>
            <a:ext cx="7429552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Жизнь зародилась в океане. На протяжении сотен миллионов лет океан оставался единственным хранителем жизни на нашей планете</a:t>
            </a:r>
            <a:r>
              <a:rPr lang="ru-RU" b="1" dirty="0">
                <a:ln w="17780" cmpd="sng">
                  <a:solidFill>
                    <a:srgbClr val="FFC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.</a:t>
            </a:r>
            <a:endParaRPr lang="ru-RU" b="1" dirty="0">
              <a:ln w="17780" cmpd="sng">
                <a:solidFill>
                  <a:srgbClr val="FFC000"/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 descr="C:\Users\Public\Pictures\Sample Pictures\2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-23813" y="0"/>
            <a:ext cx="9167813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636"/>
            <a:ext cx="9144000" cy="1214446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Распределение жизни в океане происходит почти так же как и на суше.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главные факторы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свет  температура  вещества   </a:t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воды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7" name="Соединительная линия уступом 6"/>
          <p:cNvCxnSpPr/>
          <p:nvPr/>
        </p:nvCxnSpPr>
        <p:spPr>
          <a:xfrm rot="5400000">
            <a:off x="2107407" y="3821906"/>
            <a:ext cx="1143000" cy="1071563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501232" y="4356894"/>
            <a:ext cx="1143000" cy="1587"/>
          </a:xfrm>
          <a:prstGeom prst="straightConnector1">
            <a:avLst/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оединительная линия уступом 10"/>
          <p:cNvCxnSpPr/>
          <p:nvPr/>
        </p:nvCxnSpPr>
        <p:spPr>
          <a:xfrm rot="16200000" flipH="1">
            <a:off x="6072188" y="3786188"/>
            <a:ext cx="1143000" cy="1143000"/>
          </a:xfrm>
          <a:prstGeom prst="bentConnector3">
            <a:avLst>
              <a:gd name="adj1" fmla="val 50000"/>
            </a:avLst>
          </a:prstGeom>
          <a:ln w="76200">
            <a:solidFill>
              <a:schemeClr val="bg1"/>
            </a:solidFill>
            <a:tailEnd type="arrow"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3" descr="C:\Users\Public\Pictures\Sample Pictures\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350"/>
            <a:ext cx="9144000" cy="684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928670"/>
            <a:ext cx="8229600" cy="4389120"/>
          </a:xfrm>
        </p:spPr>
        <p:txBody>
          <a:bodyPr>
            <a:no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Мировой океан сильно влияет на природу. Зимой является источником тепла для всей планеты ,а летом – наоборот ее охлаждает. Так же он влияет на климат материков. Не следует забывать что именно с поверхности океана испаряется большая часть  водяного пара, а это один из составляющих атмосферного воздуха.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Users\Public\Pictures\Sample Pictures\2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929198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ВОПРОСЫ:</a:t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-Как вы думаете, каким стал климат вашей местности если бы Мирового океана не существовало?</a:t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-Как еще влияет Мировой океан на природу?</a:t>
            </a:r>
            <a:b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-Сколько видов живых организмов обитает в океане? Охарактеризуйте своими словами.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2" descr="C:\Users\Public\Pictures\Sample Pictures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229600" cy="11430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Алина\Picture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6065528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    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b="1" dirty="0" smtClean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4000" b="1" dirty="0" smtClean="0">
                <a:ln>
                  <a:solidFill>
                    <a:srgbClr val="FF99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нем все не так, как на суше. На дне - глубочайшие ущелья и высочайшие горы.</a:t>
            </a:r>
            <a:endParaRPr lang="ru-RU" sz="4000" b="1" dirty="0">
              <a:ln>
                <a:solidFill>
                  <a:srgbClr val="FF9900"/>
                </a:solidFill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Алина\Pictures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70723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72074"/>
            <a:ext cx="8229600" cy="11430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  <a:t>В толще воды - неисчислимое количество разнообразнейших растительных и животных организмов, своей массой превосходящих растительный и животный мир суши. В глубинах океана - странные фантастические по своему внешнему виду рыбы, жившие не одну сотню лет назад.</a:t>
            </a:r>
            <a:br>
              <a:rPr lang="ru-RU" sz="3600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</a:rPr>
            </a:br>
            <a:endParaRPr lang="ru-RU" sz="3600" dirty="0">
              <a:ln>
                <a:solidFill>
                  <a:srgbClr val="FFC000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Целакант</a:t>
            </a:r>
          </a:p>
        </p:txBody>
      </p:sp>
      <p:pic>
        <p:nvPicPr>
          <p:cNvPr id="3077" name="Picture 5" descr="C:\Users\Алина\Pictures\celakant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2071678"/>
            <a:ext cx="4429124" cy="4071966"/>
          </a:xfrm>
          <a:prstGeom prst="ellipse">
            <a:avLst/>
          </a:prstGeom>
          <a:effectLst>
            <a:glow rad="101600">
              <a:schemeClr val="accent3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357686" y="785794"/>
            <a:ext cx="4500562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 1938 году южноафриканский ученый  - Джон Смит обнаружил в районе Коморских островов удивительную рыбу с плавниками, похожими на лапы.Целакант (кистеперая рыба) появился более 200 млн. лет назад.Целекант  жил в морях задолго до появления динозавров. Считалось, что он вымер около 70 млн. лет назад. И вдруг это «живое ископаемое» был обнаружен в рыбацких сетях!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57188" y="285750"/>
            <a:ext cx="8229600" cy="1143000"/>
          </a:xfrm>
        </p:spPr>
        <p:txBody>
          <a:bodyPr/>
          <a:lstStyle/>
          <a:p>
            <a:r>
              <a:rPr lang="ru-RU" smtClean="0"/>
              <a:t>                Мечехвост</a:t>
            </a:r>
          </a:p>
        </p:txBody>
      </p:sp>
      <p:pic>
        <p:nvPicPr>
          <p:cNvPr id="17409" name="Picture 1" descr="C:\Users\Алина\Pictures\mechehvost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14488"/>
            <a:ext cx="4714876" cy="4857760"/>
          </a:xfrm>
          <a:prstGeom prst="ellipse">
            <a:avLst/>
          </a:prstGeom>
          <a:effectLst>
            <a:glow rad="101600">
              <a:srgbClr val="DDDDDD">
                <a:alpha val="60000"/>
              </a:srgb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1643050"/>
            <a:ext cx="4572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Возраст мечехвостов, около 200 миллионов лет, доказывает, что это одни из древнейших животных, живущих в наши дни. Тело животного защищено большим выпуклым головогрудным щитом, сочлененным, с брюшным отделом, из которого торчит длинный, острый хвост. Взрослая особь может достигать 60 см в длину и 30 см в ширину. Толстый панцирь скрывает членистое тело с пятью парами ходильных ног и парой небольших клешней.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Public\Pictures\Sample Pictures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500042"/>
            <a:ext cx="8572560" cy="3416320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                                     -Виды живых                                                 организмов </a:t>
            </a:r>
            <a:endParaRPr lang="ru-RU" sz="7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Public\Pictures\Sample Pictures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6988"/>
            <a:ext cx="9180513" cy="683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88" y="142875"/>
            <a:ext cx="850106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n>
                <a:solidFill>
                  <a:schemeClr val="bg1"/>
                </a:solidFill>
              </a:ln>
              <a:solidFill>
                <a:srgbClr val="FFFF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00034" y="1928802"/>
            <a:ext cx="8229600" cy="438912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Мировом океане обитает около 160 тыс. видов животных и около 10 тыс. видов водорослей. Морские организмы делятся на три большие группы.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Public\Pictures\Sample Pictures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42"/>
            <a:ext cx="9144000" cy="4389120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Планктон- это пассивно перемещающиеся(переносится по морям и океанам ветром, волнами, течением)водоросли и животные( фитопланктон и зоопланктон)</a:t>
            </a:r>
            <a:endParaRPr lang="ru-RU" sz="3600" dirty="0">
              <a:ln w="18415" cmpd="sng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1251</TotalTime>
  <Words>9</Words>
  <PresentationFormat>Экран (4:3)</PresentationFormat>
  <Paragraphs>27</Paragraphs>
  <Slides>23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Georgia</vt:lpstr>
      <vt:lpstr>Arial</vt:lpstr>
      <vt:lpstr>Wingdings 2</vt:lpstr>
      <vt:lpstr>Calibri</vt:lpstr>
      <vt:lpstr>Поток</vt:lpstr>
      <vt:lpstr>Поток</vt:lpstr>
      <vt:lpstr>Поток</vt:lpstr>
      <vt:lpstr>Поток</vt:lpstr>
      <vt:lpstr>Слайд 1</vt:lpstr>
      <vt:lpstr>   </vt:lpstr>
      <vt:lpstr>    </vt:lpstr>
      <vt:lpstr>Слайд 4</vt:lpstr>
      <vt:lpstr>   Целакант</vt:lpstr>
      <vt:lpstr>                Мечехвост</vt:lpstr>
      <vt:lpstr>    </vt:lpstr>
      <vt:lpstr>    </vt:lpstr>
      <vt:lpstr>  </vt:lpstr>
      <vt:lpstr>  </vt:lpstr>
      <vt:lpstr> 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   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Алина</dc:creator>
  <cp:lastModifiedBy>admin</cp:lastModifiedBy>
  <cp:revision>114</cp:revision>
  <dcterms:created xsi:type="dcterms:W3CDTF">2012-09-26T10:17:28Z</dcterms:created>
  <dcterms:modified xsi:type="dcterms:W3CDTF">2015-08-26T11:36:08Z</dcterms:modified>
</cp:coreProperties>
</file>