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384D-64B2-4F16-B986-328457FBA9F6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4676A0-5C74-48B6-A728-8C3840DF8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384D-64B2-4F16-B986-328457FBA9F6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76A0-5C74-48B6-A728-8C3840DF8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384D-64B2-4F16-B986-328457FBA9F6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76A0-5C74-48B6-A728-8C3840DF8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42F384D-64B2-4F16-B986-328457FBA9F6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E4676A0-5C74-48B6-A728-8C3840DF8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384D-64B2-4F16-B986-328457FBA9F6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76A0-5C74-48B6-A728-8C3840DF8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384D-64B2-4F16-B986-328457FBA9F6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76A0-5C74-48B6-A728-8C3840DF8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76A0-5C74-48B6-A728-8C3840DF8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384D-64B2-4F16-B986-328457FBA9F6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384D-64B2-4F16-B986-328457FBA9F6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76A0-5C74-48B6-A728-8C3840DF8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384D-64B2-4F16-B986-328457FBA9F6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76A0-5C74-48B6-A728-8C3840DF8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42F384D-64B2-4F16-B986-328457FBA9F6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E4676A0-5C74-48B6-A728-8C3840DF8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384D-64B2-4F16-B986-328457FBA9F6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4676A0-5C74-48B6-A728-8C3840DF8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42F384D-64B2-4F16-B986-328457FBA9F6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E4676A0-5C74-48B6-A728-8C3840DF8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643710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Министерство образования и науки Самарской области </a:t>
            </a:r>
          </a:p>
          <a:p>
            <a:pPr algn="ctr"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Государственное автономное образовательное учреждение дополнительного профессионального образования (повышения квалификации) специалистов</a:t>
            </a:r>
          </a:p>
          <a:p>
            <a:pPr algn="ctr"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Самарский областной институт повышения квалификации </a:t>
            </a:r>
          </a:p>
          <a:p>
            <a:pPr algn="ctr"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и переподготовки  работников образования </a:t>
            </a:r>
          </a:p>
          <a:p>
            <a:pPr algn="ctr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algn="ctr"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Итоговая работа по курсу повышения квалификации по ИОЧ</a:t>
            </a:r>
          </a:p>
          <a:p>
            <a:pPr algn="ctr"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по программе ИБ </a:t>
            </a:r>
          </a:p>
          <a:p>
            <a:pPr algn="ctr"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 «Основные направления региональной образовательной политики в контексте модернизации российского образования»</a:t>
            </a:r>
          </a:p>
          <a:p>
            <a:pPr algn="ctr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на тему:</a:t>
            </a:r>
          </a:p>
          <a:p>
            <a:pPr algn="ctr">
              <a:buNone/>
            </a:pPr>
            <a:r>
              <a:rPr lang="ru-RU" sz="12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«Использование ИКТ </a:t>
            </a:r>
          </a:p>
          <a:p>
            <a:pPr algn="ctr">
              <a:buNone/>
            </a:pPr>
            <a:r>
              <a:rPr lang="ru-RU" sz="12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работе с родителями </a:t>
            </a:r>
          </a:p>
          <a:p>
            <a:pPr algn="ctr">
              <a:buNone/>
            </a:pPr>
            <a:r>
              <a:rPr lang="ru-RU" sz="12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условиях </a:t>
            </a:r>
            <a:r>
              <a:rPr lang="ru-RU" sz="123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логопункта</a:t>
            </a:r>
            <a:r>
              <a:rPr lang="ru-RU" sz="12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ДОУ»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Срок обучения: 1 сессия с 25  по 29 мая 2015 года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2 сессия с 8 по 11 июня 2015 года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Выполнила: Каплина Татьяна Викторовна, </a:t>
            </a:r>
          </a:p>
          <a:p>
            <a:pPr algn="r"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учитель-логопед МБДОУ детского сада №42 Ленинского района г.о. Самара </a:t>
            </a:r>
          </a:p>
          <a:p>
            <a:pPr algn="r"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2015 г</a:t>
            </a:r>
            <a:endParaRPr lang="ru-RU" sz="4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  <a:defRPr/>
            </a:pPr>
            <a:r>
              <a:rPr lang="ru-RU" sz="3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Второй этап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Сбор, обработка и анализ данных о семье ребенка, уровне педагогической и информационной компетентностях родителей, их запросах, интересах, потребностях, отношении к ребенку и перспективам его развития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Анкетирование, тестирование, ознакомление родителей с документацией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Родительские встречи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собственного сайта педагога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Привлечение родителей к общению на форуме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Основные этапы реализации</a:t>
            </a:r>
            <a:endParaRPr lang="ru-RU" sz="4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524000"/>
            <a:ext cx="8258204" cy="4905396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  <a:defRPr/>
            </a:pPr>
            <a:r>
              <a:rPr lang="ru-RU" sz="6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Третий этап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Информационный уголок для родителя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Буклеты, бюллетени, памятки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Педагогический ринги, ток-шоу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Досуговые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совместные мероприятия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фото-выставки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«Мой домашний питомец», «Мой дом», «Мои любимые игры»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веб-форума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для родителей «Дружная семейка»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Активное обсуждение  родителей и педагога на форуме заданных тем, решение проблемных ситуаций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Проведение теста типа «Знаю ли я своего ребенка»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Основные этапы реализации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Четвертый этап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 совместной деятельности.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Итоговая родительская встреча организовывается в форме мероприятия с участием и детей и взрослых, где родители могут увидеть и показать результаты работы, успехи свои и детей.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Основные этапы реализации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401080" cy="490539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Кадровое: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повышения квалификации, подготовки и переподготовки педагогов, участвующих в реализации проекта;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привлечение необходимых специалистов извне;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творческих групп.</a:t>
            </a:r>
          </a:p>
          <a:p>
            <a:pPr>
              <a:buNone/>
            </a:pPr>
            <a:r>
              <a:rPr lang="ru-RU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Научно-методическое: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функционирование творческой группы по реализации проекта в ДОУ; 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внедрение системы методических консультаций в ходе реализации проекта; 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оснащение педагогов методическими пособиями и рекомендациями по использованию ИКТ в работе с родителями.</a:t>
            </a:r>
          </a:p>
          <a:p>
            <a:pPr>
              <a:buNone/>
            </a:pPr>
            <a:r>
              <a:rPr lang="ru-RU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Материально-техническое: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приобретение технических и дидактических средств обучения; 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оснащение ДОУ оргтехническими средствами: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мультимедийными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проекторами, ноутбуками.</a:t>
            </a:r>
          </a:p>
          <a:p>
            <a:pPr>
              <a:buNone/>
            </a:pPr>
            <a:r>
              <a:rPr lang="ru-RU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Нормативно-правовое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построение всей работы должно основываться на федеральных, региональных, муниципальных нормативно-правовых документах, письмах, рекомендациях, а также в соответствии с Уставом ДОУ, договорами сотрудничества.</a:t>
            </a:r>
          </a:p>
          <a:p>
            <a:pPr>
              <a:buNone/>
            </a:pPr>
            <a:r>
              <a:rPr lang="ru-RU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Финансовое: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смета расходов ДОУ; спонсорская и благотворительная помощь.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Ресурсное обеспечение</a:t>
            </a:r>
            <a:endParaRPr lang="ru-RU" sz="6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524000"/>
            <a:ext cx="8258204" cy="4976834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Недостаточность технических возможностей для осуществления взаимодействия родителей и педагогов.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Недостаточность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компетенций в вопросах использования компьютерных технологий.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Возможные риски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информационно-коммуникативных технологий в работе педагога ДОУ позволяет: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систематизировать и повысить эффективность работы с родителями;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привлечь к активному сотрудничеству родителей в воспитательно-образовательном процессе;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модель организации совместной деятельности педагога ДОУ с родителями по формированию интегративных качеств у детей дошкольного возраста.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785794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Использование единых мировых информационных систем обеспечило внедрение ИКТ в образование:</a:t>
            </a:r>
          </a:p>
          <a:p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формируется единое информационное образовательное пространство, </a:t>
            </a:r>
          </a:p>
          <a:p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возрастает потребность человека в общении, и получении доступа к общим информационным ресурсам,</a:t>
            </a:r>
          </a:p>
          <a:p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осмыслении и переработке большого объема информации.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Несоответствие существующих форм и методов современным требованиям к организации совместной работы учителя-логопеда с родителями детей зачисленных на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логопункт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ДОУ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Спроектировать новую модель организации совместной деятельности  учителя-логопеда ДОУ с родителями посредством информационно-коммуникационных технологий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  <a:defRPr/>
            </a:pPr>
            <a:r>
              <a:rPr lang="ru-RU" sz="3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педагогического проектирования:</a:t>
            </a:r>
            <a:endParaRPr lang="ru-RU" sz="33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Проанализировать традиционные виды работы педагога с родителями;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Осуществить поиск эффективных форм организации работы педагога с родителями;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Повысить информационную компетентность педагога;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Оптимизировать взаимодействие педагога с семьей через использование информационно-коммуникативных технологий.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Создать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модель  организации совместной деятельности педагога ДОУ с родителями по формированию интегративных качеств у детей дошкольного возраста.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428736"/>
            <a:ext cx="4059936" cy="4572000"/>
          </a:xfrm>
        </p:spPr>
        <p:txBody>
          <a:bodyPr>
            <a:noAutofit/>
          </a:bodyPr>
          <a:lstStyle/>
          <a:p>
            <a:pPr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Работы с родителями: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Установить партнерские отношения с семьей каждого ребенка;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Создать атмосферу взаимопонимания, общности интересов;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Повысить педагогическую и информационную компетентности родителей посредством информационно-коммуникативных технологий;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Активизировать  родителей в воспитательно-образовательный процесс и деятельность ДОУ и деловое сотрудничество.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проектирования: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1"/>
          <p:cNvSpPr>
            <a:spLocks noChangeArrowheads="1"/>
          </p:cNvSpPr>
          <p:nvPr/>
        </p:nvSpPr>
        <p:spPr bwMode="auto">
          <a:xfrm>
            <a:off x="571472" y="1714488"/>
            <a:ext cx="7705725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 smtClean="0"/>
              <a:t>- </a:t>
            </a:r>
            <a:r>
              <a:rPr lang="ru-RU" sz="2800" dirty="0"/>
              <a:t>создание условий в ДОУ для совместной деятельности педагога и родителей;</a:t>
            </a:r>
          </a:p>
          <a:p>
            <a:r>
              <a:rPr lang="ru-RU" sz="2800" dirty="0"/>
              <a:t>- внедрение информационных технологий в совместную деятельность педагога и родителей;</a:t>
            </a:r>
          </a:p>
          <a:p>
            <a:r>
              <a:rPr lang="ru-RU" sz="2800" dirty="0"/>
              <a:t>- приобщение родителей в воспитательно-образовательный процесс;</a:t>
            </a:r>
          </a:p>
          <a:p>
            <a:r>
              <a:rPr lang="ru-RU" sz="2800" dirty="0"/>
              <a:t>-  расширение сферы участия родителей в организации деятельности дошкольного </a:t>
            </a:r>
            <a:r>
              <a:rPr lang="ru-RU" sz="2800" dirty="0" smtClean="0"/>
              <a:t>учреждения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endParaRPr lang="ru-RU" sz="2800" b="1" dirty="0" smtClean="0"/>
          </a:p>
          <a:p>
            <a:r>
              <a:rPr lang="ru-RU" sz="2800" dirty="0" smtClean="0"/>
              <a:t>       </a:t>
            </a:r>
            <a:r>
              <a:rPr lang="ru-RU" sz="2800" dirty="0" err="1" smtClean="0"/>
              <a:t>Сформированность</a:t>
            </a:r>
            <a:r>
              <a:rPr lang="ru-RU" sz="2800" dirty="0" smtClean="0"/>
              <a:t> информационной компетенции педагога</a:t>
            </a:r>
          </a:p>
          <a:p>
            <a:pPr algn="just"/>
            <a:r>
              <a:rPr lang="ru-RU" sz="2800" dirty="0" smtClean="0"/>
              <a:t>       Материально-техническое оснащение детского сада</a:t>
            </a:r>
          </a:p>
          <a:p>
            <a:pPr algn="just"/>
            <a:r>
              <a:rPr lang="ru-RU" sz="2800" dirty="0" smtClean="0"/>
              <a:t>       Разработка методических рекомендаций для педагогов по внедрению ИКТ в работу педагога</a:t>
            </a:r>
          </a:p>
          <a:p>
            <a:pPr algn="just"/>
            <a:r>
              <a:rPr lang="ru-RU" sz="2800" dirty="0" smtClean="0"/>
              <a:t>      Эффективная система курсовой подготовки педагогов по использованию информационно-компьютерных технологий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Введение изменений в условия работы педагога с родителями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sz="3200" b="1" dirty="0" smtClean="0"/>
          </a:p>
          <a:p>
            <a:r>
              <a:rPr lang="ru-RU" sz="3200" dirty="0" smtClean="0"/>
              <a:t>      </a:t>
            </a:r>
            <a:r>
              <a:rPr lang="ru-RU" sz="2800" dirty="0" smtClean="0"/>
              <a:t>Создание партнерских отношений между педагогом и родителями, наличие «обратной связи» от родителей</a:t>
            </a:r>
          </a:p>
          <a:p>
            <a:r>
              <a:rPr lang="ru-RU" sz="2800" dirty="0" smtClean="0"/>
              <a:t>       Активное использование информационных и компьютерных технологий</a:t>
            </a:r>
          </a:p>
          <a:p>
            <a:r>
              <a:rPr lang="ru-RU" sz="2800" dirty="0" smtClean="0"/>
              <a:t>       Возможность показать деятельность педагога и ребенка, родителя и ребенка (</a:t>
            </a:r>
            <a:r>
              <a:rPr lang="ru-RU" sz="2800" dirty="0" err="1" smtClean="0"/>
              <a:t>аудиофрагменты</a:t>
            </a:r>
            <a:r>
              <a:rPr lang="ru-RU" sz="2800" dirty="0" smtClean="0"/>
              <a:t>, видеофрагменты)</a:t>
            </a:r>
          </a:p>
          <a:p>
            <a:r>
              <a:rPr lang="ru-RU" sz="2800" dirty="0" smtClean="0"/>
              <a:t>       Возможность показать такие объекты, которые другим способом показать нельзя (игровая зона в домашних условиях)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Введение изменений в содержание работы педагога с родителями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Основные этапы реализации</a:t>
            </a:r>
            <a:endParaRPr lang="ru-RU" sz="4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Первый этап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анализ традиционных видов работ педагогов с родителями;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поиск эффективных форм организации работ педагогов с родителями;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повышение уровня педагога в овладении компьютерных технологий.</a:t>
            </a:r>
          </a:p>
          <a:p>
            <a:endParaRPr lang="ru-RU" sz="190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39</TotalTime>
  <Words>727</Words>
  <Application>Microsoft Office PowerPoint</Application>
  <PresentationFormat>Экран (4:3)</PresentationFormat>
  <Paragraphs>111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Слайд 1</vt:lpstr>
      <vt:lpstr>Слайд 2</vt:lpstr>
      <vt:lpstr>ПРОБЛЕМА</vt:lpstr>
      <vt:lpstr>ЦЕЛЬ</vt:lpstr>
      <vt:lpstr>ЗАДАЧИ</vt:lpstr>
      <vt:lpstr>Основные направления проектирования:</vt:lpstr>
      <vt:lpstr>Введение изменений в условия работы педагога с родителями</vt:lpstr>
      <vt:lpstr>Введение изменений в содержание работы педагога с родителями</vt:lpstr>
      <vt:lpstr>Основные этапы реализации</vt:lpstr>
      <vt:lpstr>Основные этапы реализации</vt:lpstr>
      <vt:lpstr>Основные этапы реализации</vt:lpstr>
      <vt:lpstr>Основные этапы реализации</vt:lpstr>
      <vt:lpstr>Ресурсное обеспечение</vt:lpstr>
      <vt:lpstr>Возможные риски</vt:lpstr>
      <vt:lpstr>ВЫВОД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14</cp:revision>
  <dcterms:created xsi:type="dcterms:W3CDTF">2015-06-07T16:25:12Z</dcterms:created>
  <dcterms:modified xsi:type="dcterms:W3CDTF">2015-06-07T17:20:12Z</dcterms:modified>
</cp:coreProperties>
</file>