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6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4660"/>
  </p:normalViewPr>
  <p:slideViewPr>
    <p:cSldViewPr>
      <p:cViewPr varScale="1">
        <p:scale>
          <a:sx n="103" d="100"/>
          <a:sy n="103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420888"/>
            <a:ext cx="8458200" cy="1222375"/>
          </a:xfrm>
        </p:spPr>
        <p:txBody>
          <a:bodyPr/>
          <a:lstStyle/>
          <a:p>
            <a:pPr algn="ctr"/>
            <a:r>
              <a:rPr lang="ru-RU" dirty="0" err="1" smtClean="0"/>
              <a:t>Der</a:t>
            </a:r>
            <a:r>
              <a:rPr lang="ru-RU" dirty="0" smtClean="0"/>
              <a:t> </a:t>
            </a:r>
            <a:r>
              <a:rPr lang="en-US" dirty="0" smtClean="0"/>
              <a:t>H</a:t>
            </a:r>
            <a:r>
              <a:rPr lang="ru-RU" dirty="0" err="1" smtClean="0"/>
              <a:t>aushalt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de-DE" dirty="0"/>
              <a:t>d</a:t>
            </a:r>
            <a:r>
              <a:rPr lang="de-DE" dirty="0" smtClean="0"/>
              <a:t>ie 5. Klasse</a:t>
            </a:r>
          </a:p>
          <a:p>
            <a:pPr algn="r"/>
            <a:r>
              <a:rPr lang="de-DE" dirty="0" smtClean="0"/>
              <a:t>E.J. </a:t>
            </a:r>
            <a:r>
              <a:rPr lang="de-DE" dirty="0" err="1" smtClean="0"/>
              <a:t>K</a:t>
            </a:r>
            <a:r>
              <a:rPr lang="de-DE" dirty="0" err="1" smtClean="0"/>
              <a:t>olola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Mutter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krank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Schlafzimmer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Mutter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Die Mutter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wieder</a:t>
            </a:r>
            <a:r>
              <a:rPr lang="en-US" dirty="0" smtClean="0"/>
              <a:t> </a:t>
            </a:r>
            <a:r>
              <a:rPr lang="en-US" dirty="0" err="1" smtClean="0"/>
              <a:t>gesund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Vater</a:t>
            </a:r>
            <a:r>
              <a:rPr lang="en-US" dirty="0" smtClean="0"/>
              <a:t> und die Kinder </a:t>
            </a:r>
            <a:r>
              <a:rPr lang="en-US" dirty="0" err="1" smtClean="0"/>
              <a:t>bereiten</a:t>
            </a:r>
            <a:r>
              <a:rPr lang="en-US" dirty="0" smtClean="0"/>
              <a:t> das </a:t>
            </a:r>
            <a:r>
              <a:rPr lang="en-US" dirty="0" err="1" smtClean="0"/>
              <a:t>Abendessen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Peter will </a:t>
            </a:r>
            <a:r>
              <a:rPr lang="en-US" dirty="0" err="1" smtClean="0"/>
              <a:t>einkaufen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Die Mutter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krank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Beim</a:t>
            </a:r>
            <a:r>
              <a:rPr lang="en-US" dirty="0" smtClean="0"/>
              <a:t> Fr</a:t>
            </a:r>
            <a:r>
              <a:rPr lang="de-DE" dirty="0" err="1" smtClean="0"/>
              <a:t>ühstück</a:t>
            </a:r>
            <a:endParaRPr lang="de-DE" dirty="0" smtClean="0"/>
          </a:p>
          <a:p>
            <a:pPr marL="514350" indent="-514350">
              <a:buFont typeface="+mj-lt"/>
              <a:buAutoNum type="alphaUcPeriod"/>
            </a:pPr>
            <a:r>
              <a:rPr lang="de-DE" dirty="0" smtClean="0"/>
              <a:t>Die Hausarbeit wird gemacht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 smtClean="0"/>
              <a:t>Die Mutter macht sich sorgen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Glückliche </a:t>
            </a:r>
            <a:r>
              <a:rPr lang="de-DE" dirty="0" err="1" smtClean="0"/>
              <a:t>familie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Алексей\Desktop\img3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5544616" cy="529609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868144" y="3933056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den Staub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4005064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die Blumen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2204864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den Tisch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2204864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das Geschirr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2204864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den Mülleimer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5445224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das Essen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95936" y="5445224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das Zimmer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5517232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die Wäsche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131840" y="1700808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leeren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707904" y="3933056"/>
            <a:ext cx="18002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Hausarbeit</a:t>
            </a:r>
            <a:endParaRPr lang="ru-RU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780928"/>
            <a:ext cx="6427440" cy="2090862"/>
          </a:xfrm>
        </p:spPr>
        <p:txBody>
          <a:bodyPr/>
          <a:lstStyle/>
          <a:p>
            <a:pPr algn="ctr">
              <a:buNone/>
            </a:pPr>
            <a:r>
              <a:rPr lang="de-DE" dirty="0" smtClean="0"/>
              <a:t>Vielen Dank für die Aufmerksamkeit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Dieser lange tag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de-DE" dirty="0" smtClean="0"/>
              <a:t>Dieser lange, lange Tag,</a:t>
            </a:r>
          </a:p>
          <a:p>
            <a:pPr>
              <a:buNone/>
            </a:pPr>
            <a:r>
              <a:rPr lang="de-DE" dirty="0" smtClean="0"/>
              <a:t>………………………..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lang genug für  hundert Sachen</a:t>
            </a:r>
          </a:p>
          <a:p>
            <a:pPr>
              <a:buNone/>
            </a:pPr>
            <a:r>
              <a:rPr lang="de-DE" dirty="0" smtClean="0"/>
              <a:t>………………………..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den Ernst und auch fürs Lachen,</a:t>
            </a:r>
          </a:p>
          <a:p>
            <a:pPr>
              <a:buNone/>
            </a:pPr>
            <a:r>
              <a:rPr lang="de-DE" dirty="0" smtClean="0"/>
              <a:t>………………………..</a:t>
            </a:r>
          </a:p>
          <a:p>
            <a:pPr>
              <a:buNone/>
            </a:pPr>
            <a:r>
              <a:rPr lang="de-DE" dirty="0" smtClean="0"/>
              <a:t>für das Turnen, für das Springen,</a:t>
            </a:r>
          </a:p>
          <a:p>
            <a:pPr>
              <a:buNone/>
            </a:pPr>
            <a:r>
              <a:rPr lang="de-DE" dirty="0" smtClean="0"/>
              <a:t>………………………..</a:t>
            </a:r>
          </a:p>
          <a:p>
            <a:pPr>
              <a:buNone/>
            </a:pPr>
            <a:r>
              <a:rPr lang="de-DE" dirty="0" smtClean="0"/>
              <a:t>für das Lesen, für das Denken,</a:t>
            </a:r>
          </a:p>
          <a:p>
            <a:pPr>
              <a:buNone/>
            </a:pPr>
            <a:r>
              <a:rPr lang="de-DE" dirty="0" smtClean="0"/>
              <a:t>………………………..</a:t>
            </a:r>
          </a:p>
          <a:p>
            <a:pPr>
              <a:buNone/>
            </a:pPr>
            <a:r>
              <a:rPr lang="de-DE" dirty="0" smtClean="0"/>
              <a:t>für das Suchen- und Verstecken,</a:t>
            </a:r>
          </a:p>
          <a:p>
            <a:pPr>
              <a:buNone/>
            </a:pPr>
            <a:r>
              <a:rPr lang="de-DE" dirty="0" smtClean="0"/>
              <a:t>………………………..</a:t>
            </a:r>
          </a:p>
          <a:p>
            <a:pPr>
              <a:buNone/>
            </a:pPr>
            <a:r>
              <a:rPr lang="de-DE" dirty="0" smtClean="0"/>
              <a:t>für das Basteln, für das Sticken,</a:t>
            </a:r>
          </a:p>
          <a:p>
            <a:pPr>
              <a:buNone/>
            </a:pPr>
            <a:r>
              <a:rPr lang="de-DE" dirty="0" smtClean="0"/>
              <a:t>………………………..</a:t>
            </a:r>
          </a:p>
          <a:p>
            <a:pPr>
              <a:buNone/>
            </a:pPr>
            <a:r>
              <a:rPr lang="de-DE" dirty="0" smtClean="0"/>
              <a:t>Nun ich weiß nicht mehr, wofür.</a:t>
            </a:r>
          </a:p>
          <a:p>
            <a:pPr>
              <a:buNone/>
            </a:pPr>
            <a:r>
              <a:rPr lang="de-DE" dirty="0" smtClean="0"/>
              <a:t>………………………..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de-DE" dirty="0" smtClean="0"/>
              <a:t>Weißt du das, so sag´ es mir!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Dieser lange tag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95936" y="5517232"/>
            <a:ext cx="49685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für den Ernst und auch fürs Lachen,</a:t>
            </a:r>
            <a:endParaRPr lang="ru-RU" dirty="0" smtClean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95936" y="2348880"/>
            <a:ext cx="49685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voll von allem, was ich mag,</a:t>
            </a:r>
            <a:endParaRPr lang="ru-RU" dirty="0" smtClean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1556792"/>
            <a:ext cx="49685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für das Tanzen, für das Singen,</a:t>
            </a:r>
            <a:endParaRPr lang="ru-RU" dirty="0" smtClean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95936" y="3933056"/>
            <a:ext cx="49685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für das Wünschen, für das Schenken,</a:t>
            </a:r>
            <a:endParaRPr lang="ru-RU" dirty="0" smtClean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3528" y="3140968"/>
            <a:ext cx="49685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/>
              <a:t>           für das Finden- und Entdecken…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4725144"/>
            <a:ext cx="49685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/>
              <a:t>             für das Nähen, für das Stricken…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Dieser lange tag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de-DE" dirty="0" smtClean="0"/>
              <a:t>Dieser lange, lange Tag,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voll von allem, was ich mag,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lang genug für  hundert Sachen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den Ernst und auch fürs Lachen,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das Turnen, für das Springen,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das Tanzen, für das Singen,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das Lesen, für das Denken,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das Wünschen, für das Schenken,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das Suchen- und Verstecken,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das Finden- und Entdecken…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das Basteln, für das Sticken,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für das Nähen, für das Stricken…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Nun ich weiß nicht mehr, wofür.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Weißt du das, so sag´ es mir!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hause</a:t>
            </a:r>
            <a:r>
              <a:rPr lang="en-US" dirty="0" smtClean="0"/>
              <a:t> </a:t>
            </a:r>
            <a:r>
              <a:rPr lang="en-US" dirty="0" err="1" smtClean="0"/>
              <a:t>helfen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196752"/>
            <a:ext cx="1800200" cy="225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20887"/>
            <a:ext cx="1800200" cy="225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293096"/>
            <a:ext cx="23907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844824"/>
            <a:ext cx="2318018" cy="169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293096"/>
            <a:ext cx="2160240" cy="16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372200" y="37170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Blumen gießen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609329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Wäsche waschen und bügeln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37890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Staub saugen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03848" y="350100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Zimmer aufräumen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609329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Das Essen zubereiten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479715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Das Geschirr spülen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Hauslahltsgeräte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340768"/>
            <a:ext cx="1944216" cy="1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564904"/>
            <a:ext cx="1872208" cy="133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340768"/>
            <a:ext cx="1656184" cy="13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941168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3429000"/>
            <a:ext cx="12192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4941168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3789040"/>
            <a:ext cx="2232248" cy="167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2348880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499992" y="648866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Der Kühlschrank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479715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Der Staubsauger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479715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Die Spülmaschine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278092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Die Waschmaschine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270892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Die Mikrowelle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771800" y="278092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Die Mixer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35696" y="648866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Der Gasherd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465313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Der Bügeleisen</a:t>
            </a:r>
            <a:endParaRPr lang="ru-RU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1944216" cy="1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412776"/>
            <a:ext cx="1872208" cy="133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140968"/>
            <a:ext cx="1656184" cy="13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212976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1124744"/>
            <a:ext cx="12192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3068960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5157192"/>
            <a:ext cx="172819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776" y="5157192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Findet</a:t>
            </a:r>
            <a:r>
              <a:rPr lang="en-US" dirty="0" smtClean="0"/>
              <a:t> 6 </a:t>
            </a:r>
            <a:r>
              <a:rPr lang="en-US" dirty="0" err="1" smtClean="0"/>
              <a:t>Haushaltsger</a:t>
            </a:r>
            <a:r>
              <a:rPr lang="de-DE" dirty="0" err="1" smtClean="0"/>
              <a:t>äte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628800"/>
            <a:ext cx="55983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aseline="-25000" dirty="0" smtClean="0"/>
              <a:t>MCBVKTHERDHADKBBVALKNFGÄAKGDLKI</a:t>
            </a:r>
            <a:endParaRPr lang="de-DE" sz="2800" dirty="0" smtClean="0"/>
          </a:p>
          <a:p>
            <a:r>
              <a:rPr lang="de-DE" sz="2800" baseline="-25000" dirty="0" smtClean="0"/>
              <a:t>LKJDGJUOIEJWASCHMASCHINELKNVGOIE</a:t>
            </a:r>
            <a:endParaRPr lang="de-DE" sz="2800" dirty="0" smtClean="0"/>
          </a:p>
          <a:p>
            <a:r>
              <a:rPr lang="de-DE" sz="2800" baseline="-25000" dirty="0" smtClean="0"/>
              <a:t>CPIOBULAKDNGHLEAKGJUYPCONBJALKN</a:t>
            </a:r>
            <a:endParaRPr lang="de-DE" sz="2800" dirty="0" smtClean="0"/>
          </a:p>
          <a:p>
            <a:r>
              <a:rPr lang="de-DE" sz="2800" baseline="-25000" dirty="0" smtClean="0"/>
              <a:t>NBNMBAGJEWOJGHWBKNTENNISQWERD</a:t>
            </a:r>
            <a:endParaRPr lang="de-DE" sz="2800" dirty="0" smtClean="0"/>
          </a:p>
          <a:p>
            <a:r>
              <a:rPr lang="de-DE" sz="2800" baseline="-25000" dirty="0" smtClean="0"/>
              <a:t>CLKJSATHNMWASSERKOCHERPOIFRMNB</a:t>
            </a:r>
            <a:endParaRPr lang="de-DE" sz="2800" dirty="0" smtClean="0"/>
          </a:p>
          <a:p>
            <a:r>
              <a:rPr lang="de-DE" sz="2800" baseline="-25000" dirty="0" smtClean="0"/>
              <a:t>MAQESTAUBSAUGERXKBHAOIGHOWHYKJ</a:t>
            </a:r>
            <a:endParaRPr lang="de-DE" sz="2800" dirty="0" smtClean="0"/>
          </a:p>
          <a:p>
            <a:r>
              <a:rPr lang="de-DE" sz="2800" baseline="-25000" dirty="0" smtClean="0"/>
              <a:t>YNVBKAJFHOQUHFKÜHLSCHRANKMNXCV</a:t>
            </a:r>
            <a:endParaRPr lang="de-DE" sz="2800" dirty="0" smtClean="0"/>
          </a:p>
          <a:p>
            <a:r>
              <a:rPr lang="de-DE" sz="2800" baseline="-25000" dirty="0" smtClean="0"/>
              <a:t>QERFIKASFMNYDHWEURIMIKROWELLEMQ</a:t>
            </a:r>
            <a:endParaRPr lang="de-DE" sz="2800" dirty="0" smtClean="0"/>
          </a:p>
          <a:p>
            <a:r>
              <a:rPr lang="de-DE" sz="2800" baseline="-25000" dirty="0" smtClean="0"/>
              <a:t>GHIFUSPÜLMASCHINEKDIEJFVNMXLSWUI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Findet</a:t>
            </a:r>
            <a:r>
              <a:rPr lang="en-US" dirty="0" smtClean="0"/>
              <a:t> 6 </a:t>
            </a:r>
            <a:r>
              <a:rPr lang="en-US" dirty="0" err="1" smtClean="0"/>
              <a:t>Haushaltsger</a:t>
            </a:r>
            <a:r>
              <a:rPr lang="de-DE" dirty="0" err="1" smtClean="0"/>
              <a:t>äte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628800"/>
            <a:ext cx="55983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aseline="-25000" dirty="0" smtClean="0"/>
              <a:t>MCBVKT</a:t>
            </a:r>
            <a:r>
              <a:rPr lang="de-DE" sz="2800" baseline="-25000" dirty="0" smtClean="0">
                <a:solidFill>
                  <a:srgbClr val="7030A0"/>
                </a:solidFill>
              </a:rPr>
              <a:t>HERD</a:t>
            </a:r>
            <a:r>
              <a:rPr lang="de-DE" sz="2800" baseline="-25000" dirty="0" smtClean="0"/>
              <a:t>HADKBBVALKNFGÄAKGDLKI</a:t>
            </a:r>
            <a:endParaRPr lang="de-DE" sz="2800" dirty="0" smtClean="0"/>
          </a:p>
          <a:p>
            <a:r>
              <a:rPr lang="de-DE" sz="2800" baseline="-25000" dirty="0" smtClean="0"/>
              <a:t>LKJDGJUOIEJ</a:t>
            </a:r>
            <a:r>
              <a:rPr lang="de-DE" sz="2800" baseline="-25000" dirty="0" smtClean="0">
                <a:solidFill>
                  <a:srgbClr val="7030A0"/>
                </a:solidFill>
              </a:rPr>
              <a:t>WASCHMASCHINE</a:t>
            </a:r>
            <a:r>
              <a:rPr lang="de-DE" sz="2800" baseline="-25000" dirty="0" smtClean="0"/>
              <a:t>LKNVGOIE</a:t>
            </a:r>
            <a:endParaRPr lang="de-DE" sz="2800" dirty="0" smtClean="0"/>
          </a:p>
          <a:p>
            <a:r>
              <a:rPr lang="de-DE" sz="2800" baseline="-25000" dirty="0" smtClean="0"/>
              <a:t>CPIOBULAKDNGHLEAKGJUYPCONBJALKN</a:t>
            </a:r>
            <a:endParaRPr lang="de-DE" sz="2800" dirty="0" smtClean="0"/>
          </a:p>
          <a:p>
            <a:r>
              <a:rPr lang="de-DE" sz="2800" baseline="-25000" dirty="0" smtClean="0"/>
              <a:t>NBNMBAGJEWOJGHWBKNTENNISQWERD</a:t>
            </a:r>
            <a:endParaRPr lang="de-DE" sz="2800" dirty="0" smtClean="0"/>
          </a:p>
          <a:p>
            <a:r>
              <a:rPr lang="de-DE" sz="2800" baseline="-25000" dirty="0" smtClean="0"/>
              <a:t>CLKJSATHNM</a:t>
            </a:r>
            <a:r>
              <a:rPr lang="de-DE" sz="2800" baseline="-25000" dirty="0" smtClean="0">
                <a:solidFill>
                  <a:srgbClr val="7030A0"/>
                </a:solidFill>
              </a:rPr>
              <a:t>WASSERKOCHER</a:t>
            </a:r>
            <a:r>
              <a:rPr lang="de-DE" sz="2800" baseline="-25000" dirty="0" smtClean="0"/>
              <a:t>POIFRMNB</a:t>
            </a:r>
            <a:endParaRPr lang="de-DE" sz="2800" dirty="0" smtClean="0"/>
          </a:p>
          <a:p>
            <a:r>
              <a:rPr lang="de-DE" sz="2800" baseline="-25000" dirty="0" smtClean="0"/>
              <a:t>MAQE</a:t>
            </a:r>
            <a:r>
              <a:rPr lang="de-DE" sz="2800" baseline="-25000" dirty="0" smtClean="0">
                <a:solidFill>
                  <a:srgbClr val="7030A0"/>
                </a:solidFill>
              </a:rPr>
              <a:t>STAUBSAUGER</a:t>
            </a:r>
            <a:r>
              <a:rPr lang="de-DE" sz="2800" baseline="-25000" dirty="0" smtClean="0"/>
              <a:t>XKBHAOIGHOWHYKJ</a:t>
            </a:r>
            <a:endParaRPr lang="de-DE" sz="2800" dirty="0" smtClean="0"/>
          </a:p>
          <a:p>
            <a:r>
              <a:rPr lang="de-DE" sz="2800" baseline="-25000" dirty="0" smtClean="0"/>
              <a:t>YNVBKAJFHOQUHF</a:t>
            </a:r>
            <a:r>
              <a:rPr lang="de-DE" sz="2800" baseline="-25000" dirty="0" smtClean="0">
                <a:solidFill>
                  <a:srgbClr val="7030A0"/>
                </a:solidFill>
              </a:rPr>
              <a:t>KÜHLSCHRANK</a:t>
            </a:r>
            <a:r>
              <a:rPr lang="de-DE" sz="2800" baseline="-25000" dirty="0" smtClean="0"/>
              <a:t>MNXCV</a:t>
            </a:r>
            <a:endParaRPr lang="de-DE" sz="2800" dirty="0" smtClean="0"/>
          </a:p>
          <a:p>
            <a:r>
              <a:rPr lang="de-DE" sz="2800" baseline="-25000" dirty="0" smtClean="0"/>
              <a:t>QERFIKASFMNYDHWEURI</a:t>
            </a:r>
            <a:r>
              <a:rPr lang="de-DE" sz="2800" baseline="-25000" dirty="0" smtClean="0">
                <a:solidFill>
                  <a:srgbClr val="7030A0"/>
                </a:solidFill>
              </a:rPr>
              <a:t>MIKROWELLE</a:t>
            </a:r>
            <a:r>
              <a:rPr lang="de-DE" sz="2800" baseline="-25000" dirty="0" smtClean="0"/>
              <a:t>MQ</a:t>
            </a:r>
            <a:endParaRPr lang="de-DE" sz="2800" dirty="0" smtClean="0"/>
          </a:p>
          <a:p>
            <a:r>
              <a:rPr lang="de-DE" sz="2800" baseline="-25000" dirty="0" smtClean="0"/>
              <a:t>GHIFU</a:t>
            </a:r>
            <a:r>
              <a:rPr lang="de-DE" sz="2800" baseline="-25000" dirty="0" smtClean="0">
                <a:solidFill>
                  <a:srgbClr val="7030A0"/>
                </a:solidFill>
              </a:rPr>
              <a:t>SPÜLMASCHINE</a:t>
            </a:r>
            <a:r>
              <a:rPr lang="de-DE" sz="2800" baseline="-25000" dirty="0" smtClean="0"/>
              <a:t>KDIEJFVNMXLSWUI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</TotalTime>
  <Words>374</Words>
  <Application>Microsoft Office PowerPoint</Application>
  <PresentationFormat>Экран (4:3)</PresentationFormat>
  <Paragraphs>101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Der Haushalt</vt:lpstr>
      <vt:lpstr>Dieser lange tag</vt:lpstr>
      <vt:lpstr>Dieser lange tag</vt:lpstr>
      <vt:lpstr>Dieser lange tag</vt:lpstr>
      <vt:lpstr>Zu hause helfen</vt:lpstr>
      <vt:lpstr>Hauslahltsgeräte</vt:lpstr>
      <vt:lpstr>Презентация PowerPoint</vt:lpstr>
      <vt:lpstr>Findet 6 Haushaltsgeräte</vt:lpstr>
      <vt:lpstr>Findet 6 Haushaltsgeräte</vt:lpstr>
      <vt:lpstr>Mutter ist krank</vt:lpstr>
      <vt:lpstr>Glückliche familie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Haushalt</dc:title>
  <dc:creator>Алексей</dc:creator>
  <cp:lastModifiedBy>Admn</cp:lastModifiedBy>
  <cp:revision>24</cp:revision>
  <dcterms:created xsi:type="dcterms:W3CDTF">2015-08-24T18:14:40Z</dcterms:created>
  <dcterms:modified xsi:type="dcterms:W3CDTF">2015-08-27T08:19:34Z</dcterms:modified>
</cp:coreProperties>
</file>