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9" r:id="rId3"/>
    <p:sldId id="257" r:id="rId4"/>
    <p:sldId id="268" r:id="rId5"/>
    <p:sldId id="258" r:id="rId6"/>
    <p:sldId id="259" r:id="rId7"/>
    <p:sldId id="272" r:id="rId8"/>
    <p:sldId id="270" r:id="rId9"/>
    <p:sldId id="273" r:id="rId10"/>
    <p:sldId id="271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98679D4-4056-471B-AB0D-ABDCBC37C2EA}">
          <p14:sldIdLst>
            <p14:sldId id="256"/>
          </p14:sldIdLst>
        </p14:section>
        <p14:section name="Раздел без заголовка" id="{E12D5923-456A-4E88-AC4E-926DF4F0628E}">
          <p14:sldIdLst>
            <p14:sldId id="269"/>
            <p14:sldId id="257"/>
          </p14:sldIdLst>
        </p14:section>
        <p14:section name="Раздел без заголовка" id="{402762ED-DB93-46FD-997E-40A23A475AF7}">
          <p14:sldIdLst>
            <p14:sldId id="268"/>
            <p14:sldId id="258"/>
            <p14:sldId id="259"/>
            <p14:sldId id="272"/>
            <p14:sldId id="270"/>
            <p14:sldId id="273"/>
            <p14:sldId id="271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545" autoAdjust="0"/>
  </p:normalViewPr>
  <p:slideViewPr>
    <p:cSldViewPr>
      <p:cViewPr>
        <p:scale>
          <a:sx n="76" d="100"/>
          <a:sy n="76" d="100"/>
        </p:scale>
        <p:origin x="-972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7516C0-489D-4C06-8E98-8B97F9445BFE}" type="datetimeFigureOut">
              <a:rPr lang="ru-RU" smtClean="0"/>
              <a:t>25.09.2014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E460D-393D-443D-A966-FD907C5EE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697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BE460D-393D-443D-A966-FD907C5EE70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119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BE460D-393D-443D-A966-FD907C5EE70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460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BE460D-393D-443D-A966-FD907C5EE70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667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74d99_69ec8fea_XXL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1412776"/>
            <a:ext cx="9144000" cy="1828800"/>
          </a:xfrm>
          <a:prstGeom prst="rect">
            <a:avLst/>
          </a:prstGeom>
        </p:spPr>
      </p:pic>
      <p:pic>
        <p:nvPicPr>
          <p:cNvPr id="10" name="Рисунок 9" descr="0_74d99_69ec8fea_XXL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-387424"/>
            <a:ext cx="9144000" cy="1828800"/>
          </a:xfrm>
          <a:prstGeom prst="rect">
            <a:avLst/>
          </a:prstGeom>
        </p:spPr>
      </p:pic>
      <p:pic>
        <p:nvPicPr>
          <p:cNvPr id="8" name="Рисунок 7" descr="0_74d99_69ec8fea_XXL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3212976"/>
            <a:ext cx="9144000" cy="1828800"/>
          </a:xfrm>
          <a:prstGeom prst="rect">
            <a:avLst/>
          </a:prstGeom>
        </p:spPr>
      </p:pic>
      <p:pic>
        <p:nvPicPr>
          <p:cNvPr id="7" name="Рисунок 6" descr="0_74d99_69ec8fea_XXL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5029200"/>
            <a:ext cx="9144000" cy="1828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98DC7-4977-4DD1-B472-CBE4F2EF3C11}" type="datetimeFigureOut">
              <a:rPr lang="ru-RU" smtClean="0"/>
              <a:pPr/>
              <a:t>25.09.2014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E1C76-5F16-459B-A501-F688BFFC13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kakprosto.ru/sites/kakprosto/files/images/61649e6adb64027c1c3bf71998726a4c/main-9a964881c1d333a49db57042dc26dad4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72008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общеразвивающего вида с приоритетным осуществлением деятельности по физическому развитию детей «Березка»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4448" y="1484784"/>
            <a:ext cx="6400800" cy="4739988"/>
          </a:xfrm>
        </p:spPr>
        <p:txBody>
          <a:bodyPr>
            <a:normAutofit fontScale="85000" lnSpcReduction="10000"/>
          </a:bodyPr>
          <a:lstStyle/>
          <a:p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Исследовательский - творческий краткосрочный проект "Лекарственные растения" </a:t>
            </a:r>
          </a:p>
          <a:p>
            <a:endParaRPr lang="ru-RU" sz="3100" dirty="0" smtClean="0">
              <a:solidFill>
                <a:srgbClr val="00B0F0"/>
              </a:solidFill>
            </a:endParaRP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 воспитатель: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Кривдина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Елена Викторовна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Картинка 20 из 9313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573016"/>
            <a:ext cx="2664296" cy="20882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260648"/>
            <a:ext cx="59766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</a:p>
          <a:p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1.Беседа 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круглым столом «Самый полезный чай!» и дегустация лекарственных растительных чаёв.</a:t>
            </a:r>
          </a:p>
          <a:p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Показ сказки для малышей «Случай в лесу»</a:t>
            </a:r>
          </a:p>
          <a:p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3.Презентация проекта «Лекарственные растения</a:t>
            </a:r>
          </a:p>
        </p:txBody>
      </p:sp>
      <p:pic>
        <p:nvPicPr>
          <p:cNvPr id="6" name="Picture 2" descr="C:\Users\Admin\Desktop\лек раст\93864791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" t="15259" r="6278" b="15577"/>
          <a:stretch/>
        </p:blipFill>
        <p:spPr bwMode="auto">
          <a:xfrm>
            <a:off x="3419872" y="2492896"/>
            <a:ext cx="5279504" cy="3672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7499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42983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1071546"/>
            <a:ext cx="6500858" cy="56436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dmin\Desktop\лек раст\lipoviy-cha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688" y="1071546"/>
            <a:ext cx="6808839" cy="56436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88641"/>
            <a:ext cx="6838528" cy="64807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Цели и задачи проекта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052736"/>
            <a:ext cx="7520880" cy="5328592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формировать представления детей о лекарственных растениях, их свойствах.</a:t>
            </a:r>
          </a:p>
          <a:p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Расширять и формировать знания детей о лекарственных дикорастущих растениях, их ценности для здоровья, правил пользования.</a:t>
            </a:r>
          </a:p>
          <a:p>
            <a:pPr lvl="0"/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речь: обогащать словарь, побуждать задавать вопросы, составлять рассказы-описания, загадки; развивать игровое творчество, смекалку, навыки поведения в экстремальных ситуациях.</a:t>
            </a:r>
          </a:p>
          <a:p>
            <a:pPr lvl="0"/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у детей любознательность, бережное отношение к растениям, любовь к родному краю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Заинтересовать родителей и привлечь их к совместной деятельности с детьми и педагогами детского сада.</a:t>
            </a:r>
            <a:br>
              <a:rPr lang="ru-RU" sz="2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6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22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259632" y="188640"/>
            <a:ext cx="7632846" cy="115212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 проекта: дети старшей группы, </a:t>
            </a:r>
            <a:b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воспитатели, родители, </a:t>
            </a:r>
            <a:b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медицинская сестра</a:t>
            </a: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G:\DCIM\100___09\IMG_0033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0" r="17518"/>
          <a:stretch/>
        </p:blipFill>
        <p:spPr bwMode="auto">
          <a:xfrm>
            <a:off x="1557242" y="1772816"/>
            <a:ext cx="3930774" cy="38884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G:\DCIM\100___09\IMG_003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2" t="-275" r="33048" b="21875"/>
          <a:stretch/>
        </p:blipFill>
        <p:spPr bwMode="auto">
          <a:xfrm>
            <a:off x="5868144" y="3140968"/>
            <a:ext cx="3117329" cy="33123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1751" y="188640"/>
            <a:ext cx="740671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  <a:r>
              <a:rPr lang="ru-RU" sz="3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-Осознанно правильное отношение детей к растениям, помогающим здоровью человека.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 детей  расширились представления о природе.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Сформировались знания о лекарственных растениях.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Обогатился опыт детей в сфере экологического воспитания.</a:t>
            </a:r>
          </a:p>
        </p:txBody>
      </p:sp>
      <p:pic>
        <p:nvPicPr>
          <p:cNvPr id="3" name="Рисунок 2" descr="C:\Users\User\Downloads\k_child_25_photo_03_big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29" r="26199"/>
          <a:stretch/>
        </p:blipFill>
        <p:spPr bwMode="auto">
          <a:xfrm>
            <a:off x="1115616" y="2420888"/>
            <a:ext cx="3514725" cy="24860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User\Downloads\P1050998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4" t="8021" r="4771" b="3743"/>
          <a:stretch/>
        </p:blipFill>
        <p:spPr bwMode="auto">
          <a:xfrm>
            <a:off x="4139952" y="3573016"/>
            <a:ext cx="4829175" cy="31432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4020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501900" y="-243408"/>
            <a:ext cx="7246564" cy="3744416"/>
          </a:xfrm>
        </p:spPr>
        <p:txBody>
          <a:bodyPr>
            <a:normAutofit fontScale="90000"/>
          </a:bodyPr>
          <a:lstStyle/>
          <a:p>
            <a:pPr algn="l"/>
            <a:r>
              <a:rPr lang="ru-RU" sz="1300" dirty="0" smtClean="0"/>
              <a:t>1</a:t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smtClean="0"/>
              <a:t/>
            </a:r>
            <a:br>
              <a:rPr lang="ru-RU" sz="1300" smtClean="0"/>
            </a:br>
            <a:r>
              <a:rPr lang="ru-RU" sz="1300" smtClean="0"/>
              <a:t/>
            </a:r>
            <a:br>
              <a:rPr lang="ru-RU" sz="1300" smtClean="0"/>
            </a:br>
            <a:r>
              <a:rPr lang="ru-RU" sz="1300"/>
              <a:t/>
            </a:r>
            <a:br>
              <a:rPr lang="ru-RU" sz="1300"/>
            </a:br>
            <a:r>
              <a:rPr lang="ru-RU" sz="4000" b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Подготовительный 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sz="13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1.Мотивационный 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момент</a:t>
            </a:r>
            <a:b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Подбор художественной и методической литературы о лекарственных растениях</a:t>
            </a:r>
            <a:b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3.Разработка экскурсии в березовую рощу, прогулок.</a:t>
            </a:r>
            <a:b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Подбор дидактических игр по теме проекта.</a:t>
            </a:r>
            <a:b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5.Выбор участников, которые могли бы оказать помощь в реализации проекта.</a:t>
            </a:r>
            <a:b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Анкетирование родителей «Знаете ли вы о пользе лекарственных растений»</a:t>
            </a:r>
            <a:b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dirty="0" smtClean="0">
                <a:solidFill>
                  <a:srgbClr val="00B050"/>
                </a:solidFill>
              </a:rPr>
              <a:t>-</a:t>
            </a:r>
            <a:endParaRPr lang="ru-RU" sz="2000" dirty="0">
              <a:solidFill>
                <a:srgbClr val="00B050"/>
              </a:solidFill>
            </a:endParaRPr>
          </a:p>
        </p:txBody>
      </p:sp>
      <p:pic>
        <p:nvPicPr>
          <p:cNvPr id="1028" name="Picture 4" descr="C:\Users\Admin\Desktop\лек раст\1649389258_1-1000x1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1900" y="3212976"/>
            <a:ext cx="3286124" cy="35144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9" name="Picture 5" descr="C:\Users\Admin\Desktop\лек раст\1257686134_lekarstvennye-rasteniya-rossi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8024" y="3212976"/>
            <a:ext cx="3786214" cy="35021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943100" y="0"/>
            <a:ext cx="6589340" cy="62068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Реализация проекта</a:t>
            </a: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692696"/>
            <a:ext cx="792088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Познавательное </a:t>
            </a:r>
            <a:r>
              <a:rPr lang="ru-RU" sz="1600" b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endParaRPr lang="ru-RU" sz="1600" u="sng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1.Наблюдение «Наш верный друг - чистотел»</a:t>
            </a:r>
          </a:p>
          <a:p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познакомить детей с ядовитым лекарственным растением – чистотелом, с его внешним видом. Рассказать о том, какую пользу приносит это растение человеку; рассмотреть листья чистотела, стебли, цветы, что необходимо чистотелу для того, чтобы он рос.</a:t>
            </a:r>
          </a:p>
          <a:p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2.Дидактическая игра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«Вершки - корешки»</a:t>
            </a:r>
          </a:p>
          <a:p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в игре познакомить детей с тем, какие части лекарственных растений используются для лечения.</a:t>
            </a:r>
          </a:p>
          <a:p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3.Экскурсия в березовую рощу.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 детей с природным окружением нашего района, рассказать о многообразии трав, произрастающих в нашем районе, познакомить с тем, какие лекарственные растения растут в роще (ромашка, одуванчик, подорожник…).</a:t>
            </a:r>
          </a:p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9" name="Рисунок 8" descr="C:\Users\User\Downloads\bfeedebbb8d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8" r="8594"/>
          <a:stretch/>
        </p:blipFill>
        <p:spPr bwMode="auto">
          <a:xfrm>
            <a:off x="3131840" y="4221088"/>
            <a:ext cx="3343275" cy="24955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3428999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  <a:endParaRPr lang="ru-RU" u="sng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1.Чтение художественной литературы: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-Ю. Дмитриева «Кто в лесу живет и что в лесу растет»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-Н. Павлова «Загадки цветов»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А. Плешаков «Зеленые страницы»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-А. </a:t>
            </a:r>
            <a:r>
              <a:rPr lang="ru-RU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Онегова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«Тропинка полевая»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2.Составление рассказов от имени растений: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«Я подорожник…», «Я ромашка…», «Я крапива…»</a:t>
            </a:r>
          </a:p>
        </p:txBody>
      </p:sp>
      <p:pic>
        <p:nvPicPr>
          <p:cNvPr id="3" name="Рисунок 2" descr="C:\Users\User\Downloads\0000sad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039"/>
            <a:ext cx="4562475" cy="36957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7615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-387424"/>
            <a:ext cx="73448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u="sng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Продуктивная </a:t>
            </a:r>
            <a:r>
              <a:rPr lang="ru-RU" b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  <a:endParaRPr lang="ru-RU" u="sng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Рисование на тему «Одуванчиковое поле», «Наш друг- подорожник»</a:t>
            </a:r>
          </a:p>
          <a:p>
            <a:endParaRPr lang="ru-RU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endParaRPr lang="ru-RU" u="sng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Д\И «Съедобное- несъедобное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«Вершки-корешки», «Что лечит это растение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?»,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«Узнай по описанию», </a:t>
            </a:r>
            <a:endParaRPr lang="ru-RU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п\и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«Сбор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лекарственных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растений»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</a:t>
            </a:r>
          </a:p>
        </p:txBody>
      </p:sp>
      <p:pic>
        <p:nvPicPr>
          <p:cNvPr id="3" name="Рисунок 2" descr="G:\DCIM\100___09\IMG_0014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1" t="8334" r="7026" b="11539"/>
          <a:stretch/>
        </p:blipFill>
        <p:spPr bwMode="auto">
          <a:xfrm>
            <a:off x="4860032" y="2204864"/>
            <a:ext cx="4176464" cy="33421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C:\Users\User\Downloads\5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05064"/>
            <a:ext cx="3600400" cy="25500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32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335846"/>
            <a:ext cx="72008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Исследовательская деятельность</a:t>
            </a:r>
            <a:endParaRPr lang="ru-RU" u="sng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1.Составление рассказа со схематическим изображением «Путешествие семечки»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Составление схем «Что лечит растение»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«Где лучше растет растение?»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Поиск полезных растений на прогулочном участке.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Исследовательские наблюдения-сравнения:</a:t>
            </a:r>
          </a:p>
          <a:p>
            <a:pPr lvl="0"/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Изучить строения растения. </a:t>
            </a:r>
          </a:p>
          <a:p>
            <a:pPr lvl="0"/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Определить, одинаков ли стебель у разных растений.</a:t>
            </a:r>
          </a:p>
          <a:p>
            <a:pPr lvl="0"/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Определить, какие стебли, листья на ощупь: твердые, мокрые, сухие, холодные, колючие, мягкие?</a:t>
            </a:r>
          </a:p>
          <a:p>
            <a:pPr lvl="0"/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Прилетает ли кто-нибудь к этому растению?</a:t>
            </a:r>
          </a:p>
          <a:p>
            <a:pPr lvl="0"/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Есть ли запах у растений?</a:t>
            </a:r>
          </a:p>
          <a:p>
            <a:endParaRPr lang="ru-RU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u="sng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Сбор материала для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альбома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«Зеленая аптека» 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Консультация «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Чудо-растения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ОРЗ,ОРВИ»</a:t>
            </a:r>
          </a:p>
        </p:txBody>
      </p:sp>
      <p:pic>
        <p:nvPicPr>
          <p:cNvPr id="3" name="Picture 2" descr="C:\Users\Admin\Desktop\лек раст\071010_2.jpg"/>
          <p:cNvPicPr>
            <a:picLocks noChangeAspect="1" noChangeArrowheads="1"/>
          </p:cNvPicPr>
          <p:nvPr/>
        </p:nvPicPr>
        <p:blipFill rotWithShape="1">
          <a:blip r:embed="rId2"/>
          <a:srcRect l="7169" t="5998" r="7481"/>
          <a:stretch/>
        </p:blipFill>
        <p:spPr bwMode="auto">
          <a:xfrm>
            <a:off x="5076056" y="4020854"/>
            <a:ext cx="3429117" cy="25044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55295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230</Words>
  <Application>Microsoft Office PowerPoint</Application>
  <PresentationFormat>Экран (4:3)</PresentationFormat>
  <Paragraphs>78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Муниципальное бюджетное дошкольное образовательное учреждение общеразвивающего вида с приоритетным осуществлением деятельности по физическому развитию детей «Березка»</vt:lpstr>
      <vt:lpstr>Цели и задачи проекта</vt:lpstr>
      <vt:lpstr>Участники проекта: дети старшей группы,  воспитатели, родители,  медицинская сестра</vt:lpstr>
      <vt:lpstr>Презентация PowerPoint</vt:lpstr>
      <vt:lpstr>1     Подготовительный этап 1.Мотивационный момент 2. Подбор художественной и методической литературы о лекарственных растениях 3.Разработка экскурсии в березовую рощу, прогулок. 4. Подбор дидактических игр по теме проекта. 5.Выбор участников, которые могли бы оказать помощь в реализации проекта. 6. Анкетирование родителей «Знаете ли вы о пользе лекарственных растений»       -</vt:lpstr>
      <vt:lpstr> Реализация проекта 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User</cp:lastModifiedBy>
  <cp:revision>28</cp:revision>
  <dcterms:created xsi:type="dcterms:W3CDTF">2012-02-13T15:21:59Z</dcterms:created>
  <dcterms:modified xsi:type="dcterms:W3CDTF">2014-09-25T18:55:55Z</dcterms:modified>
</cp:coreProperties>
</file>