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6" r:id="rId13"/>
    <p:sldId id="268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ADCF-ACFE-470B-8820-E82671CAB1E2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87755-25A6-4B9B-B726-1D9CADB6C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96075-54A6-418F-B77A-3DF7C6BE5C7A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79031-E895-4FEB-97AF-94CFA27EA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FF42E-6D94-420E-8C2D-337C2D99A1D3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8BF5E-C24E-43FF-8327-6DFBDD5F0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29EC3-092F-4C4A-92D3-1352A21C17EF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8050E-DA3B-41B6-ACFF-DF37A381D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320C-4AA7-4EB0-9323-1EF9803F4531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1F14-E09D-45F6-B48C-105A1DF32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249A9-8632-4D4B-B1B9-EACD8FCE3645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E63AA-3FF2-4A50-BD2F-B41A59C88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9B263-2C3D-467E-8C8B-CC0D2534A8E6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1A66F-817C-4EF6-B442-5330C2582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32C8-1724-4875-B80D-43C8839FF38B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D363-EA57-4FF4-87E3-A09275CDB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D99A2-3001-496F-8CA8-6BDAE8F6A25D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C061F-31C4-4FE7-8B1F-B90E1B5CE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5928F-D391-4A66-B528-735341600008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51E1D-5668-4BD5-8F90-1AB805AFC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E04D-9A5A-461D-BC1D-CDEF06155F58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1AA4C-2B6B-4491-8BBD-AA6BB8763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0"/>
            <a:r>
              <a:rPr lang="ru-RU" smtClean="0"/>
              <a:t>Автор: П.А.Синявский</a:t>
            </a:r>
            <a:br>
              <a:rPr lang="ru-RU" smtClean="0"/>
            </a:br>
            <a:r>
              <a:rPr lang="ru-RU" smtClean="0"/>
              <a:t>Художники: Ю.Кладиенко, Т.Морковкина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396419-5A96-431B-9283-EC39C6E708FE}" type="datetimeFigureOut">
              <a:rPr lang="ru-RU"/>
              <a:pPr>
                <a:defRPr/>
              </a:pPr>
              <a:t>08.09.2014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98DC5E-2A03-4BF2-A3C3-6365B8411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lang="ru-RU"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563" y="755650"/>
            <a:ext cx="8961437" cy="2968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333375"/>
            <a:ext cx="3240088" cy="5792788"/>
          </a:xfrm>
        </p:spPr>
        <p:txBody>
          <a:bodyPr>
            <a:normAutofit/>
          </a:bodyPr>
          <a:lstStyle/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Зайцы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заячьей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капустой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Муравья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приводят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в чувство,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 smtClean="0"/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Если б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жил в той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роще лев –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err="1" smtClean="0"/>
              <a:t>Предло</a:t>
            </a:r>
            <a:r>
              <a:rPr i="0" dirty="0" smtClean="0"/>
              <a:t>-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жил бы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львиный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зев.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2530" name="Содержимое 4" descr="6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95738" y="547688"/>
            <a:ext cx="4691062" cy="5834062"/>
          </a:xfrm>
        </p:spPr>
      </p:pic>
      <p:pic>
        <p:nvPicPr>
          <p:cNvPr id="22531" name="Picture 4" descr="C:\Documents and Settings\Леночка\Мои документы\Downloads\Новая папка\1271819703_ochit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549275"/>
            <a:ext cx="21605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C:\Documents and Settings\Леночка\Мои документы\Downloads\Новая папка\Львиный зев или Антиррину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3429000"/>
            <a:ext cx="20161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C:\Documents and Settings\Леночка\Мои документы\Downloads\Новая папка\1271819703_ochito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9613" y="549275"/>
            <a:ext cx="2243137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4" descr="7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404813"/>
            <a:ext cx="5483225" cy="58324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67400" y="476250"/>
            <a:ext cx="3097213" cy="5649913"/>
          </a:xfrm>
        </p:spPr>
        <p:txBody>
          <a:bodyPr>
            <a:normAutofit fontScale="925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      На спине у ёжика</a:t>
            </a:r>
            <a:br>
              <a:rPr i="0" dirty="0" smtClean="0"/>
            </a:br>
            <a:r>
              <a:rPr i="0" dirty="0" smtClean="0"/>
              <a:t>листья подорожника.</a:t>
            </a:r>
            <a:br>
              <a:rPr i="0" dirty="0" smtClean="0"/>
            </a:br>
            <a:r>
              <a:rPr i="0" dirty="0" smtClean="0"/>
              <a:t>Он больному обещает:</a:t>
            </a:r>
            <a:br>
              <a:rPr i="0" dirty="0" smtClean="0"/>
            </a:br>
            <a:r>
              <a:rPr i="0" dirty="0" smtClean="0"/>
              <a:t>От компресса полегчает!</a:t>
            </a:r>
            <a:br>
              <a:rPr i="0" dirty="0" smtClean="0"/>
            </a:br>
            <a:r>
              <a:rPr i="0" dirty="0" smtClean="0"/>
              <a:t>И другое средство тоже</a:t>
            </a:r>
            <a:br>
              <a:rPr i="0" dirty="0" smtClean="0"/>
            </a:br>
            <a:r>
              <a:rPr i="0" dirty="0" smtClean="0"/>
              <a:t>Предлагает муравью:</a:t>
            </a:r>
            <a:br>
              <a:rPr i="0" dirty="0" smtClean="0"/>
            </a:br>
            <a:r>
              <a:rPr i="0" dirty="0" smtClean="0"/>
              <a:t>Вдруг укол тебе поможет?</a:t>
            </a:r>
            <a:br>
              <a:rPr i="0" dirty="0" smtClean="0"/>
            </a:br>
            <a:r>
              <a:rPr i="0" dirty="0" smtClean="0"/>
              <a:t>Я иголку дам свою!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5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6165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Все больного навещают,</a:t>
            </a:r>
            <a:br>
              <a:rPr i="0">
                <a:latin typeface="Times New Roman" pitchFamily="18" charset="0"/>
              </a:rPr>
            </a:br>
            <a:r>
              <a:rPr i="0">
                <a:latin typeface="Times New Roman" pitchFamily="18" charset="0"/>
              </a:rPr>
              <a:t>                                  Все больного угощают:</a:t>
            </a:r>
            <a:br>
              <a:rPr i="0">
                <a:latin typeface="Times New Roman" pitchFamily="18" charset="0"/>
              </a:rPr>
            </a:br>
            <a:endParaRPr i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Кто морошкой, </a:t>
            </a:r>
          </a:p>
          <a:p>
            <a:pPr>
              <a:buFont typeface="Wingdings 2" pitchFamily="18" charset="2"/>
              <a:buNone/>
            </a:pPr>
            <a:endParaRPr i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                               кто черникой,</a:t>
            </a:r>
            <a:br>
              <a:rPr i="0">
                <a:latin typeface="Times New Roman" pitchFamily="18" charset="0"/>
              </a:rPr>
            </a:br>
            <a:endParaRPr i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Кто  сушеной </a:t>
            </a: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земляникой.</a:t>
            </a:r>
            <a:endParaRPr>
              <a:latin typeface="Times New Roman" pitchFamily="18" charset="0"/>
            </a:endParaRPr>
          </a:p>
        </p:txBody>
      </p:sp>
      <p:pic>
        <p:nvPicPr>
          <p:cNvPr id="24578" name="Picture 7" descr="C:\Documents and Settings\Леночка\Мои документы\Downloads\Новая папка\Cloudber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908050"/>
            <a:ext cx="280828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8" descr="C:\Documents and Settings\Леночка\Мои документы\Downloads\Новая папка\черник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2492375"/>
            <a:ext cx="24114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7" descr="C:\Documents and Settings\Леночка\Мои документы\Downloads\Новая папка\0_70718_da9791f5_or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3789363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Содержимое 7" descr="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531813"/>
            <a:ext cx="5627687" cy="5705475"/>
          </a:xfrm>
        </p:spPr>
      </p:pic>
      <p:sp>
        <p:nvSpPr>
          <p:cNvPr id="25602" name="Заголовок 1"/>
          <p:cNvSpPr>
            <a:spLocks noGrp="1"/>
          </p:cNvSpPr>
          <p:nvPr>
            <p:ph sz="half" idx="1"/>
          </p:nvPr>
        </p:nvSpPr>
        <p:spPr>
          <a:xfrm>
            <a:off x="0" y="620713"/>
            <a:ext cx="2987675" cy="58324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 smtClean="0">
                <a:latin typeface="Times New Roman" pitchFamily="18" charset="0"/>
              </a:rPr>
              <a:t>     Даже волк помочь не прочь.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Думал-думал как помочь?... </a:t>
            </a:r>
          </a:p>
          <a:p>
            <a:pPr>
              <a:buFont typeface="Wingdings 2" pitchFamily="18" charset="2"/>
              <a:buNone/>
            </a:pPr>
            <a:r>
              <a:rPr i="0" smtClean="0">
                <a:latin typeface="Times New Roman" pitchFamily="18" charset="0"/>
              </a:rPr>
              <a:t/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К муравейнику повез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Волчьих Ягод целый воз.</a:t>
            </a:r>
            <a:br>
              <a:rPr i="0" smtClean="0">
                <a:latin typeface="Times New Roman" pitchFamily="18" charset="0"/>
              </a:rPr>
            </a:br>
            <a:endParaRPr i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868863"/>
            <a:ext cx="8229600" cy="1584325"/>
          </a:xfrm>
        </p:spPr>
        <p:txBody>
          <a:bodyPr>
            <a:normAutofit fontScale="85000" lnSpcReduction="20000"/>
          </a:bodyPr>
          <a:lstStyle/>
          <a:p>
            <a:pPr marL="0" indent="-4114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Но заметила сорока,   что от волка мало прока,</a:t>
            </a:r>
          </a:p>
          <a:p>
            <a:pPr marL="0" indent="-4114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И спешит по просеке   с новостью на хвостике:</a:t>
            </a:r>
          </a:p>
          <a:p>
            <a:pPr marL="0" indent="-4114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i="0" dirty="0"/>
              <a:t>Я, друзья, не ябеда,  только  Волчья Ягода,</a:t>
            </a:r>
            <a:br>
              <a:rPr i="0" dirty="0"/>
            </a:br>
            <a:r>
              <a:rPr i="0" dirty="0"/>
              <a:t>Даже если мытая  очень ядовитая.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6626" name="Picture 18" descr="C:\Documents and Settings\Леночка\Мои документы\Downloads\Новая папка\2464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476250"/>
            <a:ext cx="2784475" cy="2089150"/>
          </a:xfrm>
        </p:spPr>
      </p:pic>
      <p:pic>
        <p:nvPicPr>
          <p:cNvPr id="26627" name="Picture 19" descr="C:\Documents and Settings\Леночка\Мои документы\Downloads\Новая папка\P715287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476250"/>
            <a:ext cx="2784475" cy="2089150"/>
          </a:xfrm>
        </p:spPr>
      </p:pic>
      <p:pic>
        <p:nvPicPr>
          <p:cNvPr id="26628" name="Picture 20" descr="C:\Documents and Settings\Леночка\Мои документы\Downloads\Новая папка\P80100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2708275"/>
            <a:ext cx="28082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2" descr="C:\Documents and Settings\Леночка\Мои документы\Downloads\0_6d925_fb418e9c_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2708275"/>
            <a:ext cx="27844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025"/>
            <a:ext cx="8229600" cy="720725"/>
          </a:xfrm>
        </p:spPr>
        <p:txBody>
          <a:bodyPr>
            <a:normAutofit fontScale="850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А потом девчонки-пчелки  притащили мёд в бочонке.</a:t>
            </a:r>
            <a:br>
              <a:rPr i="0" dirty="0"/>
            </a:br>
            <a:r>
              <a:rPr i="0" dirty="0"/>
              <a:t>Ничего, что тяжело,-  лишь бы другу помогло!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7651" name="Picture 2" descr="C:\Documents and Settings\Леночка\Мои документы\Downloads\Новая папка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33375"/>
            <a:ext cx="67691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4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6563"/>
            <a:ext cx="8362950" cy="865187"/>
          </a:xfrm>
        </p:spPr>
        <p:txBody>
          <a:bodyPr>
            <a:normAutofit fontScale="92500"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Муравей пощиплет травку  и попьет  Цветочный мед.</a:t>
            </a:r>
            <a:br>
              <a:rPr i="0" dirty="0"/>
            </a:br>
            <a:r>
              <a:rPr i="0" dirty="0"/>
              <a:t>Значит дело на поправку  обязательно пойдет.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8675" name="Picture 2" descr="C:\Documents and Settings\Леночка\Мои документы\Downloads\Новая папка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33375"/>
            <a:ext cx="6769100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76938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Все лесные витамины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от брусники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                        до малины  </a:t>
            </a:r>
            <a:br>
              <a:rPr i="0" dirty="0"/>
            </a:b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Принесли ему друзья.</a:t>
            </a:r>
            <a:br>
              <a:rPr i="0" dirty="0"/>
            </a:br>
            <a:endParaRPr i="0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9698" name="Picture 23" descr="C:\Documents and Settings\Леночка\Мои документы\Downloads\poleznie_svoistva_brusn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1125538"/>
            <a:ext cx="30114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4" descr="C:\Documents and Settings\Леночка\Мои документы\Downloads\0_625ba_846a1728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573463"/>
            <a:ext cx="3024188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Леночка\Мои документы\Downloads\Новая папка\75956475_1957659734334169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557338"/>
            <a:ext cx="7450138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Содержимое 5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039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i="0">
                <a:latin typeface="Times New Roman" pitchFamily="18" charset="0"/>
              </a:rPr>
              <a:t>         Ведь Зеленая аптека лечит даже человека, </a:t>
            </a:r>
            <a:br>
              <a:rPr i="0">
                <a:latin typeface="Times New Roman" pitchFamily="18" charset="0"/>
              </a:rPr>
            </a:br>
            <a:r>
              <a:rPr i="0">
                <a:latin typeface="Times New Roman" pitchFamily="18" charset="0"/>
              </a:rPr>
              <a:t>                       А не только муравья.</a:t>
            </a:r>
            <a:endParaRPr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404813"/>
            <a:ext cx="8569325" cy="5903912"/>
          </a:xfrm>
        </p:spPr>
        <p:txBody>
          <a:bodyPr>
            <a:normAutofit fontScale="25000" lnSpcReduction="20000"/>
          </a:bodyPr>
          <a:lstStyle/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Эту сказку про лекарственные растения 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однажды я услышала в лесу,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когда решила немного отдохнуть после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долгого похода за грибами.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Ко мне на рукав приземлилась Божья Коровка в нарядном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платьице, и на ушко поведала интересную историю.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Кстати, эта история не только интересная, но и полезная,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она рассказывает о некоторых растениях,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которые можно использовать при болезнях.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Надеюсь, что первое знакомство с такими растениями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будет полезно и Вам, дорогие дети, тоже.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Итак, садимся поудобнее, </a:t>
            </a:r>
          </a:p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sz="9600" i="0" dirty="0"/>
              <a:t>слушаем сказку и смотрим на картинки.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dirty="0"/>
              <a:t/>
            </a:r>
            <a:br>
              <a:rPr dirty="0"/>
            </a:b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488"/>
            <a:ext cx="8002588" cy="431800"/>
          </a:xfrm>
        </p:spPr>
        <p:txBody>
          <a:bodyPr>
            <a:normAutofit fontScale="92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В роще вырос можжевельник,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15362" name="Picture 2" descr="C:\Documents and Settings\Леночка\Мои документы\Downloads\Новая папка\0000egh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92150"/>
            <a:ext cx="3527425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C:\Documents and Settings\Леночка\Мои документы\Downloads\Новая папка\721790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692150"/>
            <a:ext cx="35464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Сказка про лекарственные растения, иллюстрац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03213"/>
            <a:ext cx="5843588" cy="5862637"/>
          </a:xfrm>
        </p:spPr>
      </p:pic>
      <p:sp>
        <p:nvSpPr>
          <p:cNvPr id="16386" name="Содержимое 3"/>
          <p:cNvSpPr>
            <a:spLocks noGrp="1"/>
          </p:cNvSpPr>
          <p:nvPr>
            <p:ph sz="half" idx="2"/>
          </p:nvPr>
        </p:nvSpPr>
        <p:spPr>
          <a:xfrm>
            <a:off x="6156325" y="549275"/>
            <a:ext cx="2530475" cy="55768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i="0" smtClean="0">
              <a:latin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endParaRPr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i="0" smtClean="0">
                <a:latin typeface="Times New Roman" pitchFamily="18" charset="0"/>
              </a:rPr>
              <a:t/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И в тени его ветвей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Появился муравейник,</a:t>
            </a:r>
            <a:br>
              <a:rPr i="0" smtClean="0">
                <a:latin typeface="Times New Roman" pitchFamily="18" charset="0"/>
              </a:rPr>
            </a:br>
            <a:r>
              <a:rPr i="0" smtClean="0">
                <a:latin typeface="Times New Roman" pitchFamily="18" charset="0"/>
              </a:rPr>
              <a:t>Поселился муравей.</a:t>
            </a:r>
          </a:p>
          <a:p>
            <a:endParaRPr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33375"/>
            <a:ext cx="2987675" cy="5792788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     Он из дома спозаранку выбегает с веником,</a:t>
            </a:r>
            <a:br>
              <a:rPr i="0" dirty="0" smtClean="0"/>
            </a:br>
            <a:r>
              <a:rPr i="0" dirty="0" smtClean="0"/>
              <a:t>Подметает всю полянку перед муравейником.</a:t>
            </a:r>
            <a:br>
              <a:rPr i="0" dirty="0" smtClean="0"/>
            </a:br>
            <a:r>
              <a:rPr i="0" dirty="0" smtClean="0"/>
              <a:t>Замечает все соринки,</a:t>
            </a:r>
            <a:br>
              <a:rPr i="0" dirty="0" smtClean="0"/>
            </a:br>
            <a:r>
              <a:rPr i="0" dirty="0" smtClean="0"/>
              <a:t>Начищает все травинки,</a:t>
            </a:r>
            <a:br>
              <a:rPr i="0" dirty="0" smtClean="0"/>
            </a:br>
            <a:r>
              <a:rPr i="0" dirty="0" smtClean="0"/>
              <a:t>Каждый куст, каждый пень,</a:t>
            </a:r>
            <a:br>
              <a:rPr i="0" dirty="0" smtClean="0"/>
            </a:br>
            <a:r>
              <a:rPr i="0" dirty="0" smtClean="0"/>
              <a:t>Каждый месяц, каждый день.</a:t>
            </a:r>
          </a:p>
        </p:txBody>
      </p:sp>
      <p:pic>
        <p:nvPicPr>
          <p:cNvPr id="17410" name="Содержимое 4" descr="1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404813"/>
            <a:ext cx="5410200" cy="5716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589588"/>
            <a:ext cx="8229600" cy="719137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/>
              <a:t>            А однажды   </a:t>
            </a:r>
            <a:r>
              <a:rPr i="0" dirty="0" err="1"/>
              <a:t>муравьишка</a:t>
            </a:r>
            <a:r>
              <a:rPr i="0" dirty="0"/>
              <a:t>   подметал дорожку.</a:t>
            </a:r>
            <a:br>
              <a:rPr i="0" dirty="0"/>
            </a:br>
            <a:r>
              <a:rPr i="0" dirty="0"/>
              <a:t>       Вдруг упала с ёлки шишка,  отдавила ножку.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18435" name="Picture 2" descr="C:\Documents and Settings\Леночка\Мои документы\Downloads\Новая папка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33375"/>
            <a:ext cx="70485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6" descr="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549275"/>
            <a:ext cx="5194300" cy="5543550"/>
          </a:xfrm>
        </p:spPr>
      </p:pic>
      <p:sp>
        <p:nvSpPr>
          <p:cNvPr id="19458" name="Содержимое 5"/>
          <p:cNvSpPr>
            <a:spLocks noGrp="1"/>
          </p:cNvSpPr>
          <p:nvPr>
            <p:ph sz="half" idx="2"/>
          </p:nvPr>
        </p:nvSpPr>
        <p:spPr>
          <a:xfrm>
            <a:off x="5580063" y="549275"/>
            <a:ext cx="3240087" cy="5576888"/>
          </a:xfrm>
        </p:spPr>
        <p:txBody>
          <a:bodyPr/>
          <a:lstStyle/>
          <a:p>
            <a:endParaRPr sz="2400"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От  волнения  сова перепутала  слова:</a:t>
            </a:r>
            <a:br>
              <a:rPr sz="2400" i="0" smtClean="0">
                <a:latin typeface="Times New Roman" pitchFamily="18" charset="0"/>
              </a:rPr>
            </a:br>
            <a:r>
              <a:rPr sz="2400" i="0" smtClean="0">
                <a:latin typeface="Times New Roman" pitchFamily="18" charset="0"/>
              </a:rPr>
              <a:t>Где же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"Скорощь  помая"?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 Где же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"Скорощь  помая"?</a:t>
            </a:r>
            <a:br>
              <a:rPr sz="2400" i="0" smtClean="0">
                <a:latin typeface="Times New Roman" pitchFamily="18" charset="0"/>
              </a:rPr>
            </a:br>
            <a:endParaRPr sz="2400" i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Где же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"Скорощь  помая", </a:t>
            </a:r>
          </a:p>
          <a:p>
            <a:pPr>
              <a:buFont typeface="Wingdings 2" pitchFamily="18" charset="2"/>
              <a:buNone/>
            </a:pPr>
            <a:r>
              <a:rPr sz="2400" i="0" smtClean="0">
                <a:latin typeface="Times New Roman" pitchFamily="18" charset="0"/>
              </a:rPr>
              <a:t>     Спасите насекомое!</a:t>
            </a:r>
          </a:p>
          <a:p>
            <a:endParaRPr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549275"/>
            <a:ext cx="3384550" cy="5576888"/>
          </a:xfrm>
        </p:spPr>
        <p:txBody>
          <a:bodyPr>
            <a:normAutofit/>
          </a:bodyPr>
          <a:lstStyle/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Звери бросились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Гурьбой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За лекарственной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травой.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Рвут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аптечную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ромашку,</a:t>
            </a:r>
            <a:br>
              <a:rPr i="0" dirty="0" smtClean="0"/>
            </a:br>
            <a:endParaRPr i="0" dirty="0" smtClean="0"/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i="0" dirty="0" smtClean="0"/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Собирают  </a:t>
            </a:r>
          </a:p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зверобой.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i="0" dirty="0">
              <a:solidFill>
                <a:srgbClr val="FF0000"/>
              </a:solidFill>
            </a:endParaRPr>
          </a:p>
        </p:txBody>
      </p:sp>
      <p:pic>
        <p:nvPicPr>
          <p:cNvPr id="20482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635375" y="765175"/>
            <a:ext cx="5051425" cy="5543550"/>
          </a:xfrm>
        </p:spPr>
      </p:pic>
      <p:pic>
        <p:nvPicPr>
          <p:cNvPr id="20483" name="Picture 3" descr="C:\Documents and Settings\Леночка\Мои документы\Downloads\Новая папка\ромашка аптечна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916113"/>
            <a:ext cx="172561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C:\Documents and Settings\Леночка\Мои документы\Downloads\Новая папка\зверобо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3921125"/>
            <a:ext cx="17272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84888" y="404813"/>
            <a:ext cx="2735262" cy="5721350"/>
          </a:xfrm>
        </p:spPr>
        <p:txBody>
          <a:bodyPr>
            <a:normAutofit/>
          </a:bodyPr>
          <a:lstStyle/>
          <a:p>
            <a:pPr marL="0" indent="-411480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i="0" dirty="0" smtClean="0"/>
              <a:t>Вот из чащи на опушку</a:t>
            </a:r>
            <a:br>
              <a:rPr i="0" dirty="0" smtClean="0"/>
            </a:br>
            <a:r>
              <a:rPr i="0" dirty="0" smtClean="0"/>
              <a:t>Пробирается медведь - </a:t>
            </a:r>
            <a:br>
              <a:rPr i="0" dirty="0" smtClean="0"/>
            </a:br>
            <a:r>
              <a:rPr i="0" dirty="0" smtClean="0"/>
              <a:t>Он решил Медвежье Ушко</a:t>
            </a:r>
            <a:br>
              <a:rPr i="0" dirty="0" smtClean="0"/>
            </a:br>
            <a:r>
              <a:rPr i="0" dirty="0" smtClean="0"/>
              <a:t>На опушке посмотреть.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dirty="0"/>
          </a:p>
        </p:txBody>
      </p:sp>
      <p:pic>
        <p:nvPicPr>
          <p:cNvPr id="21506" name="Содержимое 5" descr="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620713"/>
            <a:ext cx="5472112" cy="5545137"/>
          </a:xfrm>
        </p:spPr>
      </p:pic>
      <p:pic>
        <p:nvPicPr>
          <p:cNvPr id="21507" name="Picture 3" descr="C:\Documents and Settings\Леночка\Мои документы\Downloads\Новая папка\толокнянка обыкновенная (медвежье ушко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3716338"/>
            <a:ext cx="19446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209</TotalTime>
  <Words>213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про лекарственные растения </dc:title>
  <dc:creator>Лена</dc:creator>
  <cp:lastModifiedBy>User</cp:lastModifiedBy>
  <cp:revision>25</cp:revision>
  <dcterms:created xsi:type="dcterms:W3CDTF">2012-06-04T05:40:39Z</dcterms:created>
  <dcterms:modified xsi:type="dcterms:W3CDTF">2014-09-07T20:12:54Z</dcterms:modified>
</cp:coreProperties>
</file>