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57" r:id="rId2"/>
    <p:sldId id="296" r:id="rId3"/>
    <p:sldId id="299" r:id="rId4"/>
    <p:sldId id="300" r:id="rId5"/>
    <p:sldId id="279" r:id="rId6"/>
    <p:sldId id="301" r:id="rId7"/>
    <p:sldId id="302" r:id="rId8"/>
    <p:sldId id="292" r:id="rId9"/>
    <p:sldId id="293" r:id="rId10"/>
    <p:sldId id="306" r:id="rId11"/>
    <p:sldId id="305" r:id="rId12"/>
    <p:sldId id="28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B560B"/>
    <a:srgbClr val="6C4B0A"/>
    <a:srgbClr val="DCBBA0"/>
    <a:srgbClr val="FDFDB5"/>
    <a:srgbClr val="AF7A11"/>
  </p:clrMru>
</p:presentationPr>
</file>

<file path=ppt/tableStyles.xml><?xml version="1.0" encoding="utf-8"?>
<a:tblStyleLst xmlns:a="http://schemas.openxmlformats.org/drawingml/2006/main" def="{5C22544A-7EE6-4342-B048-85BDC9FD1C3A}">
  <a:tblStyle styleId="{AF606853-7671-496A-8E4F-DF71F8EC918B}" styleName="Темный стиль 1 - акцент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34" autoAdjust="0"/>
    <p:restoredTop sz="94660"/>
  </p:normalViewPr>
  <p:slideViewPr>
    <p:cSldViewPr>
      <p:cViewPr varScale="1">
        <p:scale>
          <a:sx n="57" d="100"/>
          <a:sy n="57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B3DCBE-60BA-4943-99FB-28C1D14A6CF3}" type="datetimeFigureOut">
              <a:rPr lang="ru-RU" smtClean="0"/>
              <a:pPr/>
              <a:t>27.08.2015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8096AC-7A6B-48EF-B63F-6D7832D3F1B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8096AC-7A6B-48EF-B63F-6D7832D3F1B2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8096AC-7A6B-48EF-B63F-6D7832D3F1B2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8096AC-7A6B-48EF-B63F-6D7832D3F1B2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43AC5-7A52-4E5F-BB4C-066064A30303}" type="datetimeFigureOut">
              <a:rPr lang="ru-RU" smtClean="0"/>
              <a:pPr/>
              <a:t>27.08.2015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3D782-6BCB-4FAF-BB40-FC110D2BC7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43AC5-7A52-4E5F-BB4C-066064A30303}" type="datetimeFigureOut">
              <a:rPr lang="ru-RU" smtClean="0"/>
              <a:pPr/>
              <a:t>27.08.2015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3D782-6BCB-4FAF-BB40-FC110D2BC7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43AC5-7A52-4E5F-BB4C-066064A30303}" type="datetimeFigureOut">
              <a:rPr lang="ru-RU" smtClean="0"/>
              <a:pPr/>
              <a:t>27.08.2015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3D782-6BCB-4FAF-BB40-FC110D2BC7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43AC5-7A52-4E5F-BB4C-066064A30303}" type="datetimeFigureOut">
              <a:rPr lang="ru-RU" smtClean="0"/>
              <a:pPr/>
              <a:t>27.08.2015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3D782-6BCB-4FAF-BB40-FC110D2BC7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43AC5-7A52-4E5F-BB4C-066064A30303}" type="datetimeFigureOut">
              <a:rPr lang="ru-RU" smtClean="0"/>
              <a:pPr/>
              <a:t>27.08.2015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3D782-6BCB-4FAF-BB40-FC110D2BC7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43AC5-7A52-4E5F-BB4C-066064A30303}" type="datetimeFigureOut">
              <a:rPr lang="ru-RU" smtClean="0"/>
              <a:pPr/>
              <a:t>27.08.2015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3D782-6BCB-4FAF-BB40-FC110D2BC7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43AC5-7A52-4E5F-BB4C-066064A30303}" type="datetimeFigureOut">
              <a:rPr lang="ru-RU" smtClean="0"/>
              <a:pPr/>
              <a:t>27.08.2015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3D782-6BCB-4FAF-BB40-FC110D2BC7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43AC5-7A52-4E5F-BB4C-066064A30303}" type="datetimeFigureOut">
              <a:rPr lang="ru-RU" smtClean="0"/>
              <a:pPr/>
              <a:t>27.08.2015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3D782-6BCB-4FAF-BB40-FC110D2BC7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43AC5-7A52-4E5F-BB4C-066064A30303}" type="datetimeFigureOut">
              <a:rPr lang="ru-RU" smtClean="0"/>
              <a:pPr/>
              <a:t>27.08.2015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3D782-6BCB-4FAF-BB40-FC110D2BC7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43AC5-7A52-4E5F-BB4C-066064A30303}" type="datetimeFigureOut">
              <a:rPr lang="ru-RU" smtClean="0"/>
              <a:pPr/>
              <a:t>27.08.2015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3D782-6BCB-4FAF-BB40-FC110D2BC7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43AC5-7A52-4E5F-BB4C-066064A30303}" type="datetimeFigureOut">
              <a:rPr lang="ru-RU" smtClean="0"/>
              <a:pPr/>
              <a:t>27.08.2015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3D782-6BCB-4FAF-BB40-FC110D2BC7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F43AC5-7A52-4E5F-BB4C-066064A30303}" type="datetimeFigureOut">
              <a:rPr lang="ru-RU" smtClean="0"/>
              <a:pPr/>
              <a:t>27.08.2015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3D782-6BCB-4FAF-BB40-FC110D2BC76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1\Desktop\ffdfa2c8-098e-0f6a-7fad-1f02e47af8b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187624" y="260648"/>
            <a:ext cx="734481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/>
            </a:pPr>
            <a:r>
              <a:rPr lang="en-US" sz="4400" b="1" cap="all" dirty="0" smtClean="0">
                <a:ln w="0"/>
                <a:solidFill>
                  <a:srgbClr val="6C4B0A"/>
                </a:solidFill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</a:rPr>
              <a:t>Easter in great  Britain</a:t>
            </a:r>
            <a:endParaRPr lang="en-US" sz="4400" b="1" cap="all" dirty="0">
              <a:ln w="0"/>
              <a:solidFill>
                <a:srgbClr val="6C4B0A"/>
              </a:solidFill>
              <a:effectLst>
                <a:reflection blurRad="12700" stA="50000" endPos="50000" dist="5000" dir="5400000" sy="-100000" rotWithShape="0"/>
              </a:effectLst>
              <a:latin typeface="Monotype Corsiva" pitchFamily="66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572000" y="1844824"/>
            <a:ext cx="424847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endParaRPr lang="en-US" b="1" cap="all" dirty="0" smtClean="0">
              <a:ln/>
              <a:solidFill>
                <a:srgbClr val="2B4C73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endParaRPr lang="en-US" b="1" cap="all" dirty="0" smtClean="0">
              <a:ln/>
              <a:solidFill>
                <a:srgbClr val="2B4C73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endParaRPr lang="en-US" b="1" cap="all" dirty="0" smtClean="0">
              <a:ln/>
              <a:solidFill>
                <a:srgbClr val="2B4C73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endParaRPr lang="en-US" b="1" cap="all" dirty="0" smtClean="0">
              <a:ln/>
              <a:solidFill>
                <a:srgbClr val="2B4C73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endParaRPr lang="en-US" b="1" cap="all" dirty="0" smtClean="0">
              <a:ln/>
              <a:solidFill>
                <a:srgbClr val="2B4C73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7" name="Picture 4" descr="x_1499439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1619672" y="1268760"/>
            <a:ext cx="6480720" cy="4655992"/>
          </a:xfrm>
          <a:prstGeom prst="rect">
            <a:avLst/>
          </a:prstGeom>
          <a:solidFill>
            <a:srgbClr val="FF0066"/>
          </a:solidFill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3" descr="C:\Users\1\Desktop\ffdfa2c8-098e-0f6a-7fad-1f02e47af8b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115616" y="0"/>
            <a:ext cx="75608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331640" y="2564905"/>
            <a:ext cx="67687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200" b="1" dirty="0" smtClean="0">
                <a:solidFill>
                  <a:srgbClr val="7B560B"/>
                </a:solidFill>
                <a:latin typeface="Monotype Corsiva" pitchFamily="66" charset="0"/>
              </a:rPr>
              <a:t>“Morris Dancing” </a:t>
            </a:r>
            <a:endParaRPr lang="ru-RU" sz="7200" dirty="0">
              <a:solidFill>
                <a:srgbClr val="7B560B"/>
              </a:solidFill>
              <a:latin typeface="Monotype Corsiva" pitchFamily="66" charset="0"/>
            </a:endParaRPr>
          </a:p>
        </p:txBody>
      </p:sp>
      <p:pic>
        <p:nvPicPr>
          <p:cNvPr id="25602" name="Picture 2" descr="C:\Users\Ирина\Desktop\NorthWest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476672"/>
            <a:ext cx="2777453" cy="2160241"/>
          </a:xfrm>
          <a:prstGeom prst="rect">
            <a:avLst/>
          </a:prstGeom>
          <a:noFill/>
        </p:spPr>
      </p:pic>
      <p:pic>
        <p:nvPicPr>
          <p:cNvPr id="25606" name="Picture 6" descr="C:\Users\Ирина\Desktop\stock-photo-traditional-morris-dancing-539771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87624" y="476672"/>
            <a:ext cx="3456384" cy="2296575"/>
          </a:xfrm>
          <a:prstGeom prst="rect">
            <a:avLst/>
          </a:prstGeom>
          <a:noFill/>
        </p:spPr>
      </p:pic>
      <p:pic>
        <p:nvPicPr>
          <p:cNvPr id="25607" name="Picture 7" descr="C:\Users\Ирина\Desktop\morris-dancers-0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91880" y="3789040"/>
            <a:ext cx="3225328" cy="22539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3" descr="C:\Users\1\Desktop\ffdfa2c8-098e-0f6a-7fad-1f02e47af8b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115616" y="0"/>
            <a:ext cx="75608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331640" y="260648"/>
            <a:ext cx="67687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7200" b="1" dirty="0" smtClean="0">
                <a:solidFill>
                  <a:srgbClr val="7B560B"/>
                </a:solidFill>
                <a:latin typeface="Monotype Corsiva" pitchFamily="66" charset="0"/>
              </a:rPr>
              <a:t>Easter Bunny</a:t>
            </a:r>
            <a:endParaRPr lang="ru-RU" sz="7200" dirty="0">
              <a:solidFill>
                <a:srgbClr val="7B560B"/>
              </a:solidFill>
              <a:latin typeface="Monotype Corsiva" pitchFamily="66" charset="0"/>
            </a:endParaRPr>
          </a:p>
        </p:txBody>
      </p:sp>
      <p:pic>
        <p:nvPicPr>
          <p:cNvPr id="26626" name="Picture 2" descr="C:\Users\Ирина\Desktop\funny-easter-bunny-clipart-images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784" y="1700808"/>
            <a:ext cx="4608512" cy="4608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Users\1\Desktop\ffdfa2c8-098e-0f6a-7fad-1f02e47af8b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971600" y="2708920"/>
            <a:ext cx="74168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6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Times New Roman" pitchFamily="18" charset="0"/>
              </a:rPr>
              <a:t>Happy Easter!</a:t>
            </a:r>
            <a:endParaRPr lang="ru-RU" sz="9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</p:txBody>
      </p:sp>
      <p:pic>
        <p:nvPicPr>
          <p:cNvPr id="6" name="Picture 4" descr="D:\ЮЛЯ\ПАСХА\68d25d70bc61a202455aeded12a238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548680"/>
            <a:ext cx="2952328" cy="204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D:\ЮЛЯ\ПАСХА\HotCrossBunsImag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1920" y="4221088"/>
            <a:ext cx="2487762" cy="2288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6" descr="201304081527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20072" y="620688"/>
            <a:ext cx="3096518" cy="1976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Users\1\Desktop\ffdfa2c8-098e-0f6a-7fad-1f02e47af8b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971600" y="332656"/>
            <a:ext cx="756084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1" u="none" strike="noStrike" kern="1200" normalizeH="0" baseline="0" noProof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71600" y="2989986"/>
            <a:ext cx="77048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7B560B"/>
                </a:solidFill>
                <a:latin typeface="Monotype Corsiva" pitchFamily="66" charset="0"/>
              </a:rPr>
              <a:t>Easter is a holiday of spring, life and flowers.</a:t>
            </a:r>
            <a:endParaRPr lang="ru-RU" sz="3600" b="1" dirty="0">
              <a:solidFill>
                <a:srgbClr val="7B560B"/>
              </a:solidFill>
              <a:latin typeface="Monotype Corsiva" pitchFamily="66" charset="0"/>
            </a:endParaRPr>
          </a:p>
        </p:txBody>
      </p:sp>
      <p:pic>
        <p:nvPicPr>
          <p:cNvPr id="2051" name="Picture 3" descr="C:\Users\Ирина\Desktop\easter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764704"/>
            <a:ext cx="3096344" cy="2066533"/>
          </a:xfrm>
          <a:prstGeom prst="rect">
            <a:avLst/>
          </a:prstGeom>
          <a:noFill/>
        </p:spPr>
      </p:pic>
      <p:pic>
        <p:nvPicPr>
          <p:cNvPr id="2052" name="Picture 4" descr="C:\Users\Ирина\Desktop\a-1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3645024"/>
            <a:ext cx="3600400" cy="2894879"/>
          </a:xfrm>
          <a:prstGeom prst="rect">
            <a:avLst/>
          </a:prstGeom>
          <a:noFill/>
        </p:spPr>
      </p:pic>
      <p:pic>
        <p:nvPicPr>
          <p:cNvPr id="2054" name="Picture 6" descr="C:\Users\Ирина\Desktop\Holidays-Easter-Spring-Eggs-Flowers-Wallpaper2560x160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59632" y="548680"/>
            <a:ext cx="3757424" cy="23483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Users\1\Desktop\ffdfa2c8-098e-0f6a-7fad-1f02e47af8b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971600" y="332656"/>
            <a:ext cx="756084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1" u="none" strike="noStrike" kern="1200" normalizeH="0" baseline="0" noProof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0242" name="Picture 2" descr="C:\Users\Ирина\Desktop\All-Things-Heavenly-jesus-23779303-393-374 (1)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476672"/>
            <a:ext cx="7556916" cy="59046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3" descr="C:\Users\1\Desktop\ffdfa2c8-098e-0f6a-7fad-1f02e47af8b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193" name="Picture 1" descr="C:\Users\Ирина\Desktop\Gérôme_-_L'entrée_du_Christ_à_Jérusalem_-_cadr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908720"/>
            <a:ext cx="7295443" cy="47348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3" descr="C:\Users\1\Desktop\ffdfa2c8-098e-0f6a-7fad-1f02e47af8b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4" name="Picture 2" descr="C:\Users\Ирина\Desktop\Munkacsy-Christ-Pilate-5-300x2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836712"/>
            <a:ext cx="6984776" cy="53084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3" descr="C:\Users\1\Desktop\ffdfa2c8-098e-0f6a-7fad-1f02e47af8b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3" descr="C:\Users\Ирина\Desktop\ou_ssho_8_lar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620688"/>
            <a:ext cx="6768752" cy="55641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3" descr="C:\Users\1\Desktop\ffdfa2c8-098e-0f6a-7fad-1f02e47af8b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4578" name="Picture 2" descr="C:\Users\Ирина\Desktop\jesustomb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476672"/>
            <a:ext cx="2797751" cy="3384376"/>
          </a:xfrm>
          <a:prstGeom prst="rect">
            <a:avLst/>
          </a:prstGeom>
          <a:noFill/>
        </p:spPr>
      </p:pic>
      <p:pic>
        <p:nvPicPr>
          <p:cNvPr id="24579" name="Picture 3" descr="C:\Users\Ирина\Desktop\Jesus-at-Tom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112" y="332656"/>
            <a:ext cx="3102899" cy="4392488"/>
          </a:xfrm>
          <a:prstGeom prst="rect">
            <a:avLst/>
          </a:prstGeom>
          <a:noFill/>
        </p:spPr>
      </p:pic>
      <p:pic>
        <p:nvPicPr>
          <p:cNvPr id="24581" name="Picture 5" descr="C:\Users\Ирина\Desktop\William_Hole_Jesus_appears_to_the_disciples_40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15816" y="1844824"/>
            <a:ext cx="3521968" cy="4719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3" descr="C:\Users\1\Desktop\ffdfa2c8-098e-0f6a-7fad-1f02e47af8b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1475656" y="332656"/>
            <a:ext cx="62646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7200" b="1" dirty="0" smtClean="0">
                <a:solidFill>
                  <a:srgbClr val="7B560B"/>
                </a:solidFill>
                <a:latin typeface="Monotype Corsiva" pitchFamily="66" charset="0"/>
              </a:rPr>
              <a:t>Hot Cross Buns</a:t>
            </a:r>
            <a:endParaRPr lang="ru-RU" sz="7200" b="1" dirty="0">
              <a:solidFill>
                <a:srgbClr val="7B560B"/>
              </a:solidFill>
              <a:latin typeface="Monotype Corsiva" pitchFamily="66" charset="0"/>
            </a:endParaRPr>
          </a:p>
        </p:txBody>
      </p:sp>
      <p:pic>
        <p:nvPicPr>
          <p:cNvPr id="6146" name="Picture 2" descr="C:\Users\Ирина\Desktop\hot-cross-bun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1556792"/>
            <a:ext cx="5846768" cy="44727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3" descr="C:\Users\1\Desktop\ffdfa2c8-098e-0f6a-7fad-1f02e47af8b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115616" y="0"/>
            <a:ext cx="75608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3" name="Picture 5" descr="s34_1104380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9632" y="1700808"/>
            <a:ext cx="7128792" cy="4190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рямоугольник 14"/>
          <p:cNvSpPr/>
          <p:nvPr/>
        </p:nvSpPr>
        <p:spPr>
          <a:xfrm>
            <a:off x="2555776" y="332656"/>
            <a:ext cx="482453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ru-RU" sz="8000" b="1" i="1" dirty="0" smtClean="0">
                <a:solidFill>
                  <a:srgbClr val="7B560B"/>
                </a:solidFill>
                <a:latin typeface="Monotype Corsiva" pitchFamily="66" charset="0"/>
              </a:rPr>
              <a:t>Easter</a:t>
            </a:r>
            <a:r>
              <a:rPr lang="ru-RU" altLang="ru-RU" sz="8000" b="1" i="1" dirty="0" smtClean="0">
                <a:solidFill>
                  <a:srgbClr val="7B560B"/>
                </a:solidFill>
                <a:latin typeface="Monotype Corsiva" pitchFamily="66" charset="0"/>
              </a:rPr>
              <a:t> </a:t>
            </a:r>
            <a:r>
              <a:rPr lang="en-US" altLang="ru-RU" sz="8000" b="1" i="1" dirty="0" smtClean="0">
                <a:solidFill>
                  <a:srgbClr val="7B560B"/>
                </a:solidFill>
                <a:latin typeface="Monotype Corsiva" pitchFamily="66" charset="0"/>
              </a:rPr>
              <a:t>Tree</a:t>
            </a:r>
            <a:endParaRPr lang="ru-RU" sz="8000" dirty="0">
              <a:solidFill>
                <a:srgbClr val="7B560B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2336</TotalTime>
  <Words>32</Words>
  <Application>Microsoft Office PowerPoint</Application>
  <PresentationFormat>Экран (4:3)</PresentationFormat>
  <Paragraphs>13</Paragraphs>
  <Slides>12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Ирина</cp:lastModifiedBy>
  <cp:revision>169</cp:revision>
  <dcterms:created xsi:type="dcterms:W3CDTF">2014-03-10T13:14:47Z</dcterms:created>
  <dcterms:modified xsi:type="dcterms:W3CDTF">2015-08-27T20:51:16Z</dcterms:modified>
</cp:coreProperties>
</file>