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7" r:id="rId4"/>
    <p:sldId id="258" r:id="rId5"/>
    <p:sldId id="269" r:id="rId6"/>
    <p:sldId id="259" r:id="rId7"/>
    <p:sldId id="260" r:id="rId8"/>
    <p:sldId id="261" r:id="rId9"/>
    <p:sldId id="262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82" r:id="rId18"/>
  </p:sldIdLst>
  <p:sldSz cx="9144000" cy="6858000" type="screen4x3"/>
  <p:notesSz cx="7105650" cy="102393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14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09842-7BAB-4A56-843F-AEED362E6612}" type="datetimeFigureOut">
              <a:rPr lang="ru-RU" smtClean="0"/>
              <a:pPr/>
              <a:t>24.08.2015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9D9F-DE38-4A04-B08C-5068254C532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09842-7BAB-4A56-843F-AEED362E6612}" type="datetimeFigureOut">
              <a:rPr lang="ru-RU" smtClean="0"/>
              <a:pPr/>
              <a:t>24.08.2015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9D9F-DE38-4A04-B08C-5068254C532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09842-7BAB-4A56-843F-AEED362E6612}" type="datetimeFigureOut">
              <a:rPr lang="ru-RU" smtClean="0"/>
              <a:pPr/>
              <a:t>24.08.2015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9D9F-DE38-4A04-B08C-5068254C532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09842-7BAB-4A56-843F-AEED362E6612}" type="datetimeFigureOut">
              <a:rPr lang="ru-RU" smtClean="0"/>
              <a:pPr/>
              <a:t>24.08.2015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9D9F-DE38-4A04-B08C-5068254C532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09842-7BAB-4A56-843F-AEED362E6612}" type="datetimeFigureOut">
              <a:rPr lang="ru-RU" smtClean="0"/>
              <a:pPr/>
              <a:t>24.08.2015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9D9F-DE38-4A04-B08C-5068254C532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09842-7BAB-4A56-843F-AEED362E6612}" type="datetimeFigureOut">
              <a:rPr lang="ru-RU" smtClean="0"/>
              <a:pPr/>
              <a:t>24.08.2015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9D9F-DE38-4A04-B08C-5068254C532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09842-7BAB-4A56-843F-AEED362E6612}" type="datetimeFigureOut">
              <a:rPr lang="ru-RU" smtClean="0"/>
              <a:pPr/>
              <a:t>24.08.2015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9D9F-DE38-4A04-B08C-5068254C532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09842-7BAB-4A56-843F-AEED362E6612}" type="datetimeFigureOut">
              <a:rPr lang="ru-RU" smtClean="0"/>
              <a:pPr/>
              <a:t>24.08.2015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9D9F-DE38-4A04-B08C-5068254C532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09842-7BAB-4A56-843F-AEED362E6612}" type="datetimeFigureOut">
              <a:rPr lang="ru-RU" smtClean="0"/>
              <a:pPr/>
              <a:t>24.08.2015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9D9F-DE38-4A04-B08C-5068254C532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09842-7BAB-4A56-843F-AEED362E6612}" type="datetimeFigureOut">
              <a:rPr lang="ru-RU" smtClean="0"/>
              <a:pPr/>
              <a:t>24.08.2015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9D9F-DE38-4A04-B08C-5068254C532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09842-7BAB-4A56-843F-AEED362E6612}" type="datetimeFigureOut">
              <a:rPr lang="ru-RU" smtClean="0"/>
              <a:pPr/>
              <a:t>24.08.2015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9D9F-DE38-4A04-B08C-5068254C532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grayscl/>
            <a:lum bright="1000" contrast="-38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09842-7BAB-4A56-843F-AEED362E6612}" type="datetimeFigureOut">
              <a:rPr lang="ru-RU" smtClean="0"/>
              <a:pPr/>
              <a:t>24.08.2015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C9D9F-DE38-4A04-B08C-5068254C532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www.irina-uspeh-sviridova.ru/img/25.01.13.gif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357166"/>
            <a:ext cx="8858312" cy="2286016"/>
          </a:xfrm>
          <a:effectLst>
            <a:outerShdw blurRad="76200" dist="76200" dir="2700000" algn="tl" rotWithShape="0">
              <a:prstClr val="black">
                <a:alpha val="76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sz="6600" b="1" dirty="0" smtClean="0">
                <a:ln>
                  <a:solidFill>
                    <a:schemeClr val="tx1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ПРОЕКТ</a:t>
            </a:r>
            <a:br>
              <a:rPr lang="ru-RU" sz="6600" b="1" dirty="0" smtClean="0">
                <a:ln>
                  <a:solidFill>
                    <a:schemeClr val="tx1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6600" b="1" dirty="0" smtClean="0">
                <a:ln>
                  <a:solidFill>
                    <a:schemeClr val="tx1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«Богатства , отданные людям»</a:t>
            </a:r>
            <a:endParaRPr lang="ru-RU" sz="6600" b="1" dirty="0">
              <a:ln>
                <a:solidFill>
                  <a:schemeClr val="tx1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4429132"/>
            <a:ext cx="8429652" cy="2143140"/>
          </a:xfrm>
        </p:spPr>
        <p:txBody>
          <a:bodyPr>
            <a:normAutofit fontScale="92500"/>
          </a:bodyPr>
          <a:lstStyle/>
          <a:p>
            <a:pPr algn="l"/>
            <a:r>
              <a:rPr lang="ru-RU" sz="2400" b="1" dirty="0" smtClean="0">
                <a:ln w="25400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                                                                   Выполнил: ученик</a:t>
            </a:r>
          </a:p>
          <a:p>
            <a:pPr algn="l"/>
            <a:r>
              <a:rPr lang="ru-RU" sz="2400" b="1" dirty="0" smtClean="0">
                <a:ln w="25400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                                                                   3 «А» класса</a:t>
            </a:r>
          </a:p>
          <a:p>
            <a:pPr algn="l"/>
            <a:r>
              <a:rPr lang="ru-RU" sz="2400" b="1" dirty="0" smtClean="0">
                <a:ln w="25400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                                                                   МКОУ «СОШ №2»</a:t>
            </a:r>
          </a:p>
          <a:p>
            <a:pPr algn="l"/>
            <a:r>
              <a:rPr lang="ru-RU" sz="2400" b="1" smtClean="0">
                <a:ln w="25400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                                                                   </a:t>
            </a:r>
            <a:r>
              <a:rPr lang="ru-RU" sz="2400" b="1" smtClean="0">
                <a:ln w="25400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Свищев </a:t>
            </a:r>
            <a:r>
              <a:rPr lang="ru-RU" sz="2400" b="1" dirty="0" smtClean="0">
                <a:ln w="25400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Владислав</a:t>
            </a:r>
          </a:p>
          <a:p>
            <a:pPr algn="l"/>
            <a:r>
              <a:rPr lang="ru-RU" sz="2400" b="1" dirty="0" smtClean="0">
                <a:ln w="25400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                                                      Руководитель: Куроедова Г. В.</a:t>
            </a:r>
          </a:p>
        </p:txBody>
      </p:sp>
      <p:pic>
        <p:nvPicPr>
          <p:cNvPr id="2050" name="Picture 2" descr="http://www.irina-uspeh-sviridova.ru/img/25.01.13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2357430"/>
            <a:ext cx="3571900" cy="4214842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С.Косенков. Знойный полдень на Нижнем озере. Этюд.Х.на к/м;24х3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8429684" cy="628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С.КОСЕНКОВ. Утро на Болве. К/м; 25х3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643998" cy="628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С.КОСЕНКОВ. Пруд на Нижнем. Этю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643998" cy="628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С.КОСЕНКОВ. Коровий мост. К/м; 24х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643998" cy="628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С.КОСЕНКОВ. Туман над Нижним озером. Этюд. Х/м; 18х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715436" cy="628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С.КОСЕНКОВ. Болва на Нижнем. Этюд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643998" cy="628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85794"/>
            <a:ext cx="8786874" cy="5572164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</a:pPr>
            <a:r>
              <a:rPr lang="ru-RU" sz="2800" dirty="0" smtClean="0">
                <a:latin typeface="Times New Roman" pitchFamily="18" charset="0"/>
              </a:rPr>
              <a:t>Проведённая мною работа была сложной, поэтому было принято решение прибегнуть к помощи взрослых.</a:t>
            </a:r>
          </a:p>
          <a:p>
            <a:pPr>
              <a:spcBef>
                <a:spcPct val="50000"/>
              </a:spcBef>
            </a:pPr>
            <a:r>
              <a:rPr lang="ru-RU" sz="2800" dirty="0" smtClean="0">
                <a:latin typeface="Times New Roman" pitchFamily="18" charset="0"/>
              </a:rPr>
              <a:t>Я изучил биографию Косенкова С.Е.и познакомился с работами художника.</a:t>
            </a:r>
          </a:p>
          <a:p>
            <a:pPr>
              <a:spcBef>
                <a:spcPct val="50000"/>
              </a:spcBef>
            </a:pPr>
            <a:r>
              <a:rPr lang="ru-RU" sz="2800" dirty="0" smtClean="0">
                <a:latin typeface="Times New Roman" pitchFamily="18" charset="0"/>
              </a:rPr>
              <a:t>Результатом моей работы стала данная презентация о жизни художника.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Цель проекта:</a:t>
            </a:r>
          </a:p>
          <a:p>
            <a:pPr>
              <a:buNone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Изучение биографии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Степана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Епифановича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Косенкова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его достижений в области живописи.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None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 - Познакомиться с биографией</a:t>
            </a:r>
          </a:p>
          <a:p>
            <a:pPr>
              <a:buNone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Косенкова С. Е.</a:t>
            </a:r>
          </a:p>
          <a:p>
            <a:pPr>
              <a:buNone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 - Создать презентацию о жизни.</a:t>
            </a: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 -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Познакомить одноклассников с жизнью и творчеством художника.</a:t>
            </a:r>
          </a:p>
          <a:p>
            <a:pPr>
              <a:buNone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92935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Почему я выбрал эту тему?</a:t>
            </a:r>
          </a:p>
          <a:p>
            <a:pPr algn="ctr">
              <a:buNone/>
            </a:pP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Я и все мои родные родом из города Кирова, Калужской области. Как-то мама рассказала мне о  художнике, Степане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Епифановиче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Косенкове.  Мне стало очень интересно, как жил, что и чем писал мой земляк.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«Мир, в котором мы живём, – прекрасен. Прекрасно всё: люди, громадная скульптура поверхности Земли, ветер, трава, вода, смена времён года – всё, всё.. Но самое прекрасное и загадочное – свет, который везде, и в нас тоже».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3446851"/>
            <a:ext cx="4548198" cy="3411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b="1" dirty="0" smtClean="0"/>
              <a:t>Историческая справка</a:t>
            </a:r>
            <a:endParaRPr lang="ru-RU" b="1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0" y="1124744"/>
            <a:ext cx="8786874" cy="328614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 Степан </a:t>
            </a:r>
            <a:r>
              <a:rPr lang="ru-RU" dirty="0" err="1" smtClean="0"/>
              <a:t>Епифанович</a:t>
            </a:r>
            <a:r>
              <a:rPr lang="ru-RU" dirty="0" smtClean="0"/>
              <a:t> Косенков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родился 25 декабря  1919 г </a:t>
            </a:r>
            <a:r>
              <a:rPr lang="ru-RU" dirty="0" smtClean="0"/>
              <a:t>в деревне </a:t>
            </a:r>
            <a:r>
              <a:rPr lang="ru-RU" dirty="0" err="1" smtClean="0"/>
              <a:t>Смирновка</a:t>
            </a:r>
            <a:r>
              <a:rPr lang="ru-RU" dirty="0" smtClean="0"/>
              <a:t> Кировского района Калужской области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ru-RU" dirty="0" smtClean="0"/>
              <a:t>В семье Косенковых было восемь детей. Много работали, но жили очень бедно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4580" name="Picture 4" descr="1983 г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3786190"/>
            <a:ext cx="3833816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715436" cy="628654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 Степан с малых лет любил рассматривать всевозможные картинки и, как только руки стали уверенно держать карандаш, начал пытаться что-нибудь рисовать. Особенно нравилось ему изображать лошадей и красноармейцев в буденовках. Дома на все его рисунки внимания мало кто обращал – балуется мальчик, ну и пусть. Да много и не порисуешь – бумаги лишней в доме не было, а каждый карандашный огрызок берегли, как сокровище.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/>
              <a:t>    Любовь к рисованию все сильнее затягивала его. С большой охотой брался Степан за выполнение любых поручений школьного учителя, когда дело касалось оформления школы, а к седьмому классу уже не один десяток листов собственных рисунков, бережно сложенных, хранил в укромном месте. Были здесь и оригинальные работы, но больше копий с картин известных художников из книг и журналов, которые порой попадались в руки. Говоря по правде, большой разницы между своими, оригинальными рисунками и копиями он тогда не видел.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Таким образом, карьера художника-оформителя, скорее к счастью, чем к сожалению, у Косенкова не сложилась, иначе у него меньше времени оставалось бы для живописи. А живопись, думается, была смыслом его жизни.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7"/>
            <a:ext cx="8929718" cy="142875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/>
              <a:t>Картинная галерея Косенкова С.Е.</a:t>
            </a:r>
            <a:endParaRPr lang="ru-RU" sz="4400" b="1" dirty="0"/>
          </a:p>
        </p:txBody>
      </p:sp>
      <p:pic>
        <p:nvPicPr>
          <p:cNvPr id="17410" name="Picture 2" descr="С.Косенков. Дивная лунная ночь. Нижнее озеро. Х/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315098"/>
            <a:ext cx="8286808" cy="5185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SC(5)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98C7FB5-1629-403C-B341-25D7CF8B786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CSC(5)</Template>
  <TotalTime>552</TotalTime>
  <Words>452</Words>
  <Application>Microsoft Office PowerPoint</Application>
  <PresentationFormat>Экран (4:3)</PresentationFormat>
  <Paragraphs>28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CSC(5)</vt:lpstr>
      <vt:lpstr>ПРОЕКТ «Богатства , отданные людям»</vt:lpstr>
      <vt:lpstr>Презентация PowerPoint</vt:lpstr>
      <vt:lpstr>Презентация PowerPoint</vt:lpstr>
      <vt:lpstr>Презентация PowerPoint</vt:lpstr>
      <vt:lpstr>Историческая справка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Результат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Золотая Осень</dc:title>
  <dc:creator>User</dc:creator>
  <cp:lastModifiedBy>gal</cp:lastModifiedBy>
  <cp:revision>64</cp:revision>
  <dcterms:created xsi:type="dcterms:W3CDTF">2013-10-07T13:05:22Z</dcterms:created>
  <dcterms:modified xsi:type="dcterms:W3CDTF">2015-08-24T18:58:19Z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TC300069219990</vt:lpwstr>
  </property>
</Properties>
</file>