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93" r:id="rId4"/>
    <p:sldId id="294" r:id="rId5"/>
    <p:sldId id="295" r:id="rId6"/>
    <p:sldId id="296" r:id="rId7"/>
    <p:sldId id="265" r:id="rId8"/>
    <p:sldId id="284" r:id="rId9"/>
    <p:sldId id="285" r:id="rId10"/>
    <p:sldId id="286" r:id="rId11"/>
    <p:sldId id="283" r:id="rId12"/>
    <p:sldId id="297" r:id="rId13"/>
    <p:sldId id="278" r:id="rId14"/>
    <p:sldId id="287" r:id="rId15"/>
    <p:sldId id="288" r:id="rId16"/>
    <p:sldId id="289" r:id="rId17"/>
    <p:sldId id="290" r:id="rId18"/>
    <p:sldId id="291" r:id="rId19"/>
    <p:sldId id="29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-990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0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49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1499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64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657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821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53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7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6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2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1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3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78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90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12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81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00D35-8266-408E-8ADB-0FF82FF9ED3D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5A225-2646-432D-87DA-AC1F2545DE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8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1977" y="193183"/>
            <a:ext cx="7934602" cy="4095482"/>
          </a:xfrm>
        </p:spPr>
        <p:txBody>
          <a:bodyPr/>
          <a:lstStyle/>
          <a:p>
            <a:r>
              <a:rPr lang="ru-RU" sz="3600" b="1" dirty="0"/>
              <a:t>Консультация для родителей 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«ЖЕСТОКОЕ ОБРАЩЕНИЕ С ДЕТЬМИ»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>
                <a:solidFill>
                  <a:prstClr val="black">
                    <a:tint val="75000"/>
                  </a:prst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prstClr val="black">
                    <a:tint val="75000"/>
                  </a:prstClr>
                </a:solidFill>
                <a:latin typeface="Calibri"/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4100" y="4584879"/>
            <a:ext cx="7754297" cy="1236372"/>
          </a:xfrm>
        </p:spPr>
        <p:txBody>
          <a:bodyPr>
            <a:normAutofit fontScale="62500" lnSpcReduction="20000"/>
          </a:bodyPr>
          <a:lstStyle/>
          <a:p>
            <a:r>
              <a:rPr lang="ru-RU" sz="36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Иорх</a:t>
            </a:r>
            <a:r>
              <a:rPr lang="ru-RU" sz="3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Georgia" panose="02040502050405020303" pitchFamily="18" charset="0"/>
              </a:rPr>
              <a:t>Л</a:t>
            </a:r>
            <a:r>
              <a:rPr lang="ru-RU" sz="3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ариса Юрьевна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Педагог-психолог МБДОУ№ 25 «мишутка»</a:t>
            </a:r>
          </a:p>
          <a:p>
            <a:r>
              <a:rPr lang="ru-RU" sz="36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Г.Ковдор</a:t>
            </a:r>
            <a:endParaRPr lang="ru-RU" sz="36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49115"/>
            <a:ext cx="8596668" cy="4092247"/>
          </a:xfrm>
        </p:spPr>
        <p:txBody>
          <a:bodyPr>
            <a:noAutofit/>
          </a:bodyPr>
          <a:lstStyle/>
          <a:p>
            <a:r>
              <a:rPr lang="ru-RU" sz="3600" dirty="0"/>
              <a:t>это периодическое, длительное или постоянное психическое воздействие на ребенка, тормозящее развитие личности и приводящее к формированию патологических черт характера. </a:t>
            </a:r>
            <a:endParaRPr lang="ru-RU" sz="36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Психическое (эмоциональное) насилие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45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6885"/>
            <a:ext cx="8596668" cy="890336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Пренебрежение нуждами ребенка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45368"/>
            <a:ext cx="8596668" cy="3152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это отсутствие элементарной заботы о ребенке, в результате чего нарушается его эмоциональное состояние и появляется угроза его здоровью или развитию.</a:t>
            </a:r>
          </a:p>
        </p:txBody>
      </p:sp>
    </p:spTree>
    <p:extLst>
      <p:ext uri="{BB962C8B-B14F-4D97-AF65-F5344CB8AC3E}">
        <p14:creationId xmlns:p14="http://schemas.microsoft.com/office/powerpoint/2010/main" val="363183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935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Лариса\Desktop\рису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21" y="673769"/>
            <a:ext cx="9192126" cy="570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04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3789"/>
            <a:ext cx="8596668" cy="524576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54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Помните, насилие - порождает насилие! </a:t>
            </a:r>
          </a:p>
        </p:txBody>
      </p:sp>
      <p:pic>
        <p:nvPicPr>
          <p:cNvPr id="1026" name="Picture 2" descr="C:\Users\Лариса\Desktop\рису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788" y="1081338"/>
            <a:ext cx="7143750" cy="534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0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Помните, наказание можно заменить: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/>
          <a:lstStyle/>
          <a:p>
            <a:r>
              <a:rPr lang="ru-RU" sz="3600" dirty="0"/>
              <a:t>- Терпением</a:t>
            </a:r>
            <a:r>
              <a:rPr lang="ru-RU" sz="3600" dirty="0" smtClean="0"/>
              <a:t>.</a:t>
            </a:r>
            <a:endParaRPr lang="ru-RU" sz="3600" dirty="0"/>
          </a:p>
          <a:p>
            <a:r>
              <a:rPr lang="ru-RU" sz="3600" dirty="0"/>
              <a:t>- Объяснением. </a:t>
            </a:r>
          </a:p>
          <a:p>
            <a:r>
              <a:rPr lang="ru-RU" sz="3600" dirty="0"/>
              <a:t>- Неторопливостью. </a:t>
            </a:r>
          </a:p>
          <a:p>
            <a:r>
              <a:rPr lang="ru-RU" sz="3600" dirty="0"/>
              <a:t>- Наградами. </a:t>
            </a:r>
          </a:p>
          <a:p>
            <a:r>
              <a:rPr lang="ru-RU" sz="3600" dirty="0"/>
              <a:t>- Похвалой.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29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4 заповеди мудрого родителя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1.  Не пытайтесь сделать из ребёнка </a:t>
            </a:r>
            <a:r>
              <a:rPr lang="ru-RU" sz="3600" dirty="0" smtClean="0"/>
              <a:t>самого-самого.</a:t>
            </a:r>
          </a:p>
          <a:p>
            <a:r>
              <a:rPr lang="ru-RU" sz="3600" dirty="0"/>
              <a:t>2.  Не сравнивайте вслух ребёнка с другими детьми. </a:t>
            </a:r>
            <a:endParaRPr lang="ru-RU" sz="3600" dirty="0" smtClean="0"/>
          </a:p>
          <a:p>
            <a:r>
              <a:rPr lang="ru-RU" sz="3600" dirty="0"/>
              <a:t>3.  Перестаньте шантажировать. </a:t>
            </a:r>
            <a:endParaRPr lang="ru-RU" sz="3600" dirty="0" smtClean="0"/>
          </a:p>
          <a:p>
            <a:r>
              <a:rPr lang="ru-RU" sz="3600" dirty="0"/>
              <a:t>4.  Избегайте свидетелей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533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38463"/>
            <a:ext cx="8596668" cy="5438274"/>
          </a:xfrm>
        </p:spPr>
        <p:txBody>
          <a:bodyPr>
            <a:normAutofit/>
          </a:bodyPr>
          <a:lstStyle/>
          <a:p>
            <a:r>
              <a:rPr lang="ru-RU" sz="2800" b="1" dirty="0"/>
              <a:t>Большинство детей, выросших в моральном или физическом насилии, не способны испытывать счастье, получать удовольствие от жизни, добиваться успехов в карьере и личной жизни, их жизнь вновь и вновь наполняют конфликты, болезни, ощущение собственного бессилия, неверие в себя и свои силы, непонимание близких. Они часто обнаруживают в себе все те же, родительские стереотипы поведения,- воспитание детей в насилии.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973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8000"/>
                </a:solidFill>
                <a:latin typeface="Times New Roman"/>
                <a:ea typeface="Calibri"/>
                <a:cs typeface="Times New Roman"/>
              </a:rPr>
              <a:t>СДЕЛАЙТЕ ШАГ ЛЮБВИ К СВОЕМУ РЕБЕНКУ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887579"/>
            <a:ext cx="8596668" cy="3153783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buNone/>
            </a:pPr>
            <a:endParaRPr lang="ru-RU" sz="10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</a:rPr>
              <a:t>ОСТАНОВИТЕ АГРЕССИЮ К НЕМУ!</a:t>
            </a:r>
            <a:r>
              <a:rPr lang="ru-RU" sz="3600" dirty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813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4696"/>
            <a:ext cx="8596668" cy="6256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21896"/>
            <a:ext cx="8596668" cy="6136104"/>
          </a:xfrm>
        </p:spPr>
        <p:txBody>
          <a:bodyPr>
            <a:noAutofit/>
          </a:bodyPr>
          <a:lstStyle/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- Между молчанием и криком. </a:t>
            </a:r>
            <a:r>
              <a:rPr lang="ru-RU" altLang="ru-RU" sz="2800" kern="0" dirty="0" err="1">
                <a:solidFill>
                  <a:srgbClr val="000000"/>
                </a:solidFill>
                <a:latin typeface="Times New Roman" pitchFamily="18" charset="0"/>
              </a:rPr>
              <a:t>Писклакова</a:t>
            </a: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 М. Синельников А.- М.,2004 - 208 с.</a:t>
            </a: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- Насилие в Семье: особенности психологической реабилитации/под ред. Платоновой Н.М. Платонова Ю.П.- </a:t>
            </a:r>
            <a:r>
              <a:rPr lang="ru-RU" altLang="ru-RU" sz="2800" kern="0" dirty="0" err="1">
                <a:solidFill>
                  <a:srgbClr val="000000"/>
                </a:solidFill>
                <a:latin typeface="Times New Roman" pitchFamily="18" charset="0"/>
              </a:rPr>
              <a:t>Спб</a:t>
            </a: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.: Речь, 2004. – 154 с</a:t>
            </a:r>
            <a:r>
              <a:rPr lang="ru-RU" altLang="ru-RU" sz="2800" kern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altLang="ru-RU" sz="2800" kern="0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- Психология и психотерапия насилия. Ребенок в кризисной ситуации. Зиновьева Н.О. Михайлова Н.Ф.- </a:t>
            </a:r>
            <a:r>
              <a:rPr lang="ru-RU" altLang="ru-RU" sz="2800" kern="0" dirty="0" err="1">
                <a:solidFill>
                  <a:srgbClr val="000000"/>
                </a:solidFill>
                <a:latin typeface="Times New Roman" pitchFamily="18" charset="0"/>
              </a:rPr>
              <a:t>Спб</a:t>
            </a: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.: Речь, 2003.- 248 с.</a:t>
            </a: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- Семья и как в ней уцелеть. Роберт Скиннер Джон </a:t>
            </a:r>
            <a:r>
              <a:rPr lang="ru-RU" altLang="ru-RU" sz="2800" kern="0" dirty="0" err="1">
                <a:solidFill>
                  <a:srgbClr val="000000"/>
                </a:solidFill>
                <a:latin typeface="Times New Roman" pitchFamily="18" charset="0"/>
              </a:rPr>
              <a:t>Клииз</a:t>
            </a: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.- М: независимая фирма Класс. 1995.- 272 с. </a:t>
            </a: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-Справочник психолога по работе в кризисных ситуациях. </a:t>
            </a: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      Осипова А.А.- Ростов-н-Д: Феникс.2005 .- 315 с.</a:t>
            </a: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itchFamily="18" charset="0"/>
              </a:rPr>
              <a:t>- Трудные жизненные ситуации: эффективные способы реагирования методическое пособие. М, 2006 - 191 с.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659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386" y="1395663"/>
            <a:ext cx="9525445" cy="52457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ариса\Desktop\000000056689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1" y="1419726"/>
            <a:ext cx="8614609" cy="514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1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99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Georgia" panose="02040502050405020303" pitchFamily="18" charset="0"/>
              </a:rPr>
              <a:t>Притча для размышления над темой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59099"/>
            <a:ext cx="8596668" cy="555079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endParaRPr lang="ru-RU" sz="32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Лариса\Desktop\Новая папка\origina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78" y="433137"/>
            <a:ext cx="8318500" cy="596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78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ариса\Desktop\22_Glavniii_sait_2126_2023_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42" y="1900989"/>
            <a:ext cx="8638673" cy="416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ариса\Desktop\60_html_664e6e5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58" y="721895"/>
            <a:ext cx="847023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1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ариса\Desktop\87141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42" y="601579"/>
            <a:ext cx="8686800" cy="567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2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ариса\Desktop\malchik_kosichka_devochka_14262575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21" y="625643"/>
            <a:ext cx="8446168" cy="564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7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Виды жестокого обращения с детьми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17558"/>
            <a:ext cx="8596668" cy="4451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u="sng" dirty="0"/>
              <a:t>Физическое насилие</a:t>
            </a:r>
            <a:r>
              <a:rPr lang="ru-RU" sz="3600" dirty="0"/>
              <a:t> </a:t>
            </a:r>
            <a:endParaRPr lang="ru-RU" sz="3600" dirty="0" smtClean="0"/>
          </a:p>
          <a:p>
            <a:pPr marL="0" indent="0" algn="ctr">
              <a:buNone/>
            </a:pPr>
            <a:r>
              <a:rPr lang="ru-RU" sz="3600" u="sng" dirty="0" smtClean="0"/>
              <a:t>Эмоциональное </a:t>
            </a:r>
            <a:r>
              <a:rPr lang="ru-RU" sz="3600" u="sng" dirty="0"/>
              <a:t>насили</a:t>
            </a:r>
            <a:r>
              <a:rPr lang="ru-RU" sz="3600" dirty="0"/>
              <a:t>е </a:t>
            </a:r>
            <a:endParaRPr lang="ru-RU" sz="3600" dirty="0" smtClean="0"/>
          </a:p>
          <a:p>
            <a:pPr marL="0" indent="0" algn="ctr">
              <a:buNone/>
            </a:pPr>
            <a:r>
              <a:rPr lang="ru-RU" sz="3600" u="sng" dirty="0"/>
              <a:t>Сексуальное насилие</a:t>
            </a:r>
            <a:r>
              <a:rPr lang="ru-RU" sz="3600" dirty="0"/>
              <a:t> </a:t>
            </a:r>
            <a:endParaRPr lang="ru-RU" sz="3600" dirty="0" smtClean="0"/>
          </a:p>
          <a:p>
            <a:pPr marL="0" indent="0" algn="ctr">
              <a:buNone/>
            </a:pPr>
            <a:r>
              <a:rPr lang="ru-RU" sz="3600" u="sng" dirty="0" smtClean="0"/>
              <a:t>Пренебрежение</a:t>
            </a:r>
            <a:endParaRPr lang="ru-RU" sz="3600" dirty="0" smtClean="0"/>
          </a:p>
          <a:p>
            <a:pPr marL="0" indent="0">
              <a:buNone/>
            </a:pPr>
            <a:endParaRPr lang="ru-RU" sz="48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4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06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107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Физическое насилие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650" y="2406316"/>
            <a:ext cx="8596668" cy="21897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   </a:t>
            </a:r>
            <a:r>
              <a:rPr lang="ru-RU" sz="3600" dirty="0"/>
              <a:t>  </a:t>
            </a:r>
            <a:r>
              <a:rPr lang="ru-RU" sz="3600" dirty="0" smtClean="0"/>
              <a:t> </a:t>
            </a:r>
            <a:r>
              <a:rPr lang="ru-RU" sz="3600" dirty="0"/>
              <a:t>это преднамеренное нанесение физических повреждений ребенку.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5276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398" y="1491916"/>
            <a:ext cx="8596668" cy="43313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600" dirty="0" smtClean="0"/>
              <a:t> </a:t>
            </a:r>
            <a:r>
              <a:rPr lang="ru-RU" sz="3600" dirty="0"/>
              <a:t>это вовлечение ребенка с его согласия или без такового в сексуальные действия с взрослыми с целью получения последними удовлетворения или выгоды. Согласие ребенка на сексуальный контакт не дает оснований считать его ненасильственным, поскольку ребенок не обладает свободой воли и не может предвидеть все негативные для себя последствия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  </a:t>
            </a:r>
            <a:r>
              <a:rPr lang="ru-RU" b="1" dirty="0"/>
              <a:t>Сексуальное насилие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33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529</TotalTime>
  <Words>384</Words>
  <Application>Microsoft Office PowerPoint</Application>
  <PresentationFormat>Произвольный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Консультация для родителей   «ЖЕСТОКОЕ ОБРАЩЕНИЕ С ДЕТЬМИ»  </vt:lpstr>
      <vt:lpstr>Притча для размышления над темой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жестокого обращения с детьми </vt:lpstr>
      <vt:lpstr>Физическое насилие</vt:lpstr>
      <vt:lpstr>  Сексуальное насилие </vt:lpstr>
      <vt:lpstr>Психическое (эмоциональное) насилие </vt:lpstr>
      <vt:lpstr>Пренебрежение нуждами ребенка </vt:lpstr>
      <vt:lpstr>Презентация PowerPoint</vt:lpstr>
      <vt:lpstr>Помните, насилие - порождает насилие! </vt:lpstr>
      <vt:lpstr> Помните, наказание можно заменить: </vt:lpstr>
      <vt:lpstr>4 заповеди мудрого родителя</vt:lpstr>
      <vt:lpstr>Презентация PowerPoint</vt:lpstr>
      <vt:lpstr>СДЕЛАЙТЕ ШАГ ЛЮБВИ К СВОЕМУ РЕБЕНКУ</vt:lpstr>
      <vt:lpstr>Используемая литература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студия «Эффективные практики психолого-педагогической поддержки семьи в условиях реализации ФГОС ДО»</dc:title>
  <dc:creator>uzetr1</dc:creator>
  <cp:lastModifiedBy>Лариса</cp:lastModifiedBy>
  <cp:revision>55</cp:revision>
  <dcterms:created xsi:type="dcterms:W3CDTF">2014-11-19T11:20:56Z</dcterms:created>
  <dcterms:modified xsi:type="dcterms:W3CDTF">2015-05-14T20:25:03Z</dcterms:modified>
</cp:coreProperties>
</file>