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sldIdLst>
    <p:sldId id="264" r:id="rId2"/>
    <p:sldId id="265" r:id="rId3"/>
    <p:sldId id="26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36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3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518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150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34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66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09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919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902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7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9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49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2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0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40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3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4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  <p:sldLayoutId id="2147483878" r:id="rId13"/>
    <p:sldLayoutId id="2147483879" r:id="rId14"/>
    <p:sldLayoutId id="2147483880" r:id="rId15"/>
    <p:sldLayoutId id="2147483881" r:id="rId16"/>
    <p:sldLayoutId id="214748388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Далее поверх масла раскладываем красную икру.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736" y="2586492"/>
            <a:ext cx="5168105" cy="331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842" y="2586492"/>
            <a:ext cx="5023756" cy="331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580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Готовые бутерброды можно украсить зеленью или ломтиками лимона.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55" y="2525485"/>
            <a:ext cx="5036459" cy="3494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914" y="2525485"/>
            <a:ext cx="5283200" cy="3410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1216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416075"/>
            <a:ext cx="9601196" cy="1303867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C00000"/>
                </a:solidFill>
              </a:rPr>
              <a:t>Приятного аппетита!</a:t>
            </a:r>
            <a:endParaRPr lang="ru-RU" sz="7200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0" y="1596571"/>
            <a:ext cx="8893627" cy="4746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44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82</TotalTime>
  <Words>23</Words>
  <Application>Microsoft Office PowerPoint</Application>
  <PresentationFormat>Произвольный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Натуральные материалы</vt:lpstr>
      <vt:lpstr>4. Далее поверх масла раскладываем красную икру.</vt:lpstr>
      <vt:lpstr>5. Готовые бутерброды можно украсить зеленью или ломтиками лимона.</vt:lpstr>
      <vt:lpstr>Приятного аппетита!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«Бутерброд с красной икрой».</dc:title>
  <dc:creator>Анастасия Ирхина</dc:creator>
  <cp:lastModifiedBy>HP</cp:lastModifiedBy>
  <cp:revision>12</cp:revision>
  <dcterms:created xsi:type="dcterms:W3CDTF">2015-01-11T10:00:40Z</dcterms:created>
  <dcterms:modified xsi:type="dcterms:W3CDTF">2015-08-29T14:12:51Z</dcterms:modified>
</cp:coreProperties>
</file>