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5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369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636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518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150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341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66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098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919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0902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6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7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79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3498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26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0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40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3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70E868B-8BC8-476F-B29E-8B94AD59A281}" type="datetimeFigureOut">
              <a:rPr lang="ru-RU" smtClean="0"/>
              <a:t>29.08.2015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6926E5A-9349-40C6-B7F3-8B71BFD787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42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  <p:sldLayoutId id="2147483877" r:id="rId12"/>
    <p:sldLayoutId id="2147483878" r:id="rId13"/>
    <p:sldLayoutId id="2147483879" r:id="rId14"/>
    <p:sldLayoutId id="2147483880" r:id="rId15"/>
    <p:sldLayoutId id="2147483881" r:id="rId16"/>
    <p:sldLayoutId id="214748388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Проект «Бутерброд с красной икрой».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cs typeface="Aharoni" panose="02010803020104030203" pitchFamily="2" charset="-79"/>
              </a:rPr>
              <a:t>Проект подготовила ученица 3 класса</a:t>
            </a:r>
          </a:p>
          <a:p>
            <a:r>
              <a:rPr lang="ru-RU" sz="1600" b="1" dirty="0" smtClean="0">
                <a:cs typeface="Aharoni" panose="02010803020104030203" pitchFamily="2" charset="-79"/>
              </a:rPr>
              <a:t>Ирхина Ульяна</a:t>
            </a:r>
          </a:p>
          <a:p>
            <a:r>
              <a:rPr lang="ru-RU" sz="1600" b="1" dirty="0" smtClean="0">
                <a:cs typeface="Aharoni" panose="02010803020104030203" pitchFamily="2" charset="-79"/>
              </a:rPr>
              <a:t>Преподаватель : Лукашова Светлана Ивановна.</a:t>
            </a:r>
            <a:endParaRPr lang="ru-RU" sz="1600" b="1" dirty="0">
              <a:cs typeface="Aharoni" panose="02010803020104030203" pitchFamily="2" charset="-79"/>
            </a:endParaRPr>
          </a:p>
        </p:txBody>
      </p:sp>
      <p:pic>
        <p:nvPicPr>
          <p:cNvPr id="4" name="Рисунок 3" descr="022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52541" y="4628289"/>
            <a:ext cx="1501775" cy="1839595"/>
          </a:xfrm>
          <a:prstGeom prst="rect">
            <a:avLst/>
          </a:prstGeom>
        </p:spPr>
      </p:pic>
      <p:pic>
        <p:nvPicPr>
          <p:cNvPr id="5" name="Рисунок 4" descr="61094f448fda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330909" y="4628289"/>
            <a:ext cx="1517015" cy="1584325"/>
          </a:xfrm>
          <a:prstGeom prst="rect">
            <a:avLst/>
          </a:prstGeom>
        </p:spPr>
      </p:pic>
      <p:pic>
        <p:nvPicPr>
          <p:cNvPr id="6" name="Рисунок 5" descr="61094f448fda.gif"/>
          <p:cNvPicPr/>
          <p:nvPr/>
        </p:nvPicPr>
        <p:blipFill>
          <a:blip r:embed="rId3"/>
          <a:stretch>
            <a:fillRect/>
          </a:stretch>
        </p:blipFill>
        <p:spPr>
          <a:xfrm>
            <a:off x="10352541" y="445180"/>
            <a:ext cx="1517015" cy="1584325"/>
          </a:xfrm>
          <a:prstGeom prst="rect">
            <a:avLst/>
          </a:prstGeom>
        </p:spPr>
      </p:pic>
      <p:pic>
        <p:nvPicPr>
          <p:cNvPr id="7" name="Рисунок 6" descr="022.jp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244" y="189910"/>
            <a:ext cx="1501775" cy="183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649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Приготовить бутерброды с красной икрой и усовершенствовать свои умения по приготовлению данных бутербродов.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709" y="3583372"/>
            <a:ext cx="3043462" cy="22825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7542" y="3590629"/>
            <a:ext cx="3352800" cy="22329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5144355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4172" y="664029"/>
            <a:ext cx="10885714" cy="1484085"/>
          </a:xfrm>
        </p:spPr>
        <p:txBody>
          <a:bodyPr>
            <a:noAutofit/>
          </a:bodyPr>
          <a:lstStyle/>
          <a:p>
            <a:pPr lvl="0"/>
            <a:r>
              <a:rPr lang="ru-RU" sz="3200" b="1" dirty="0" smtClean="0">
                <a:solidFill>
                  <a:srgbClr val="C00000"/>
                </a:solidFill>
              </a:rPr>
              <a:t>ТРЕБОВАНИЯ БЕЗОПАСНОСТИ</a:t>
            </a:r>
            <a:r>
              <a:rPr lang="ru-RU" sz="4000" dirty="0" smtClean="0">
                <a:solidFill>
                  <a:srgbClr val="C00000"/>
                </a:solidFill>
              </a:rPr>
              <a:t/>
            </a:r>
            <a:br>
              <a:rPr lang="ru-RU" sz="4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body" idx="4294967295"/>
          </p:nvPr>
        </p:nvSpPr>
        <p:spPr>
          <a:xfrm>
            <a:off x="580570" y="1923597"/>
            <a:ext cx="8200574" cy="436879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ПЕРЕД НАЧАЛОМ РАБОТЫ: </a:t>
            </a:r>
            <a:r>
              <a:rPr lang="ru-RU" sz="3600" dirty="0" smtClean="0">
                <a:cs typeface="Aharoni" panose="02010803020104030203" pitchFamily="2" charset="-79"/>
              </a:rPr>
              <a:t>надеть фартук , волосы убрать под косынку, тщательно вымыть руки с мылом. Необходимо проверить исправность и чистоту используемого оборудования, кухонного инвентаря.</a:t>
            </a:r>
          </a:p>
          <a:p>
            <a:endParaRPr lang="ru-RU" dirty="0"/>
          </a:p>
        </p:txBody>
      </p:sp>
      <p:pic>
        <p:nvPicPr>
          <p:cNvPr id="5" name="Picture 4" descr="C:\Documents and Settings\Олик\Рабочий стол\УМК\картинки кулинария\54958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155" y="725942"/>
            <a:ext cx="1821111" cy="169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1083" y="3684134"/>
            <a:ext cx="3129068" cy="2427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30951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494_152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7" t="17043" r="7767" b="14789"/>
          <a:stretch>
            <a:fillRect/>
          </a:stretch>
        </p:blipFill>
        <p:spPr bwMode="auto">
          <a:xfrm>
            <a:off x="7481434" y="2917372"/>
            <a:ext cx="3384550" cy="31495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16000" y="718849"/>
            <a:ext cx="80409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       ТРЕБОВАНИЯ БЕЗОПАСНОСТИ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41829" y="1542656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cs typeface="Aharoni" panose="02010803020104030203" pitchFamily="2" charset="-79"/>
              </a:rPr>
              <a:t>ВО ВРЕМЯ РАБОТЫ:</a:t>
            </a:r>
            <a:r>
              <a:rPr lang="ru-RU" sz="3200" dirty="0" smtClean="0">
                <a:cs typeface="Aharoni" panose="02010803020104030203" pitchFamily="2" charset="-79"/>
              </a:rPr>
              <a:t> хлеб и другие продукты нарезать хорошо наточенными ножами на разделочных досках, соблюдая правильные приемы резания: пальцы левой руки должны быть согнуты и находиться на некотором расстоянии от лезвия ножа.</a:t>
            </a:r>
          </a:p>
        </p:txBody>
      </p:sp>
      <p:pic>
        <p:nvPicPr>
          <p:cNvPr id="5" name="Picture 4" descr="C:\Documents and Settings\Олик\Рабочий стол\УМК\картинки кулинария\549585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0114" y="718849"/>
            <a:ext cx="2104920" cy="1963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911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Олик\Рабочий стол\УМК\картинки кулинария\54958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5886" y="624113"/>
            <a:ext cx="2008079" cy="1873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28914" y="1843314"/>
            <a:ext cx="78377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cs typeface="Aharoni" panose="02010803020104030203" pitchFamily="2" charset="-79"/>
              </a:rPr>
              <a:t>ПО ОКОНЧАНИИ РАБОТЫ:</a:t>
            </a:r>
            <a:r>
              <a:rPr lang="ru-RU" sz="3600" dirty="0" smtClean="0">
                <a:cs typeface="Aharoni" panose="02010803020104030203" pitchFamily="2" charset="-79"/>
              </a:rPr>
              <a:t> тщательно вымыть рабочие столы, кухонную посуду и инвентарь, вынести мусор, отходы и очистки в отведенное место; проверить чистоту и исправность оборудования, кухонного инвентаря.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4864" y="951077"/>
            <a:ext cx="74130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ТРЕБОВАНИЯ БЕЗОПАСНОСТИ</a:t>
            </a:r>
            <a:endParaRPr lang="ru-RU" sz="3200" dirty="0"/>
          </a:p>
        </p:txBody>
      </p:sp>
      <p:pic>
        <p:nvPicPr>
          <p:cNvPr id="5" name="Picture 5" descr="cook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509" y="3245189"/>
            <a:ext cx="3004456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43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82</TotalTime>
  <Words>142</Words>
  <Application>Microsoft Office PowerPoint</Application>
  <PresentationFormat>Произвольный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Натуральные материалы</vt:lpstr>
      <vt:lpstr>Проект «Бутерброд с красной икрой».</vt:lpstr>
      <vt:lpstr>Цель проекта:</vt:lpstr>
      <vt:lpstr>ТРЕБОВАНИЯ БЕЗОПАСНОСТИ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«Бутерброд с красной икрой».</dc:title>
  <dc:creator>Анастасия Ирхина</dc:creator>
  <cp:lastModifiedBy>HP</cp:lastModifiedBy>
  <cp:revision>11</cp:revision>
  <dcterms:created xsi:type="dcterms:W3CDTF">2015-01-11T10:00:40Z</dcterms:created>
  <dcterms:modified xsi:type="dcterms:W3CDTF">2015-08-29T14:07:00Z</dcterms:modified>
</cp:coreProperties>
</file>